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55"/>
  </p:notesMasterIdLst>
  <p:sldIdLst>
    <p:sldId id="256" r:id="rId4"/>
    <p:sldId id="25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313" r:id="rId15"/>
    <p:sldId id="315" r:id="rId16"/>
    <p:sldId id="314" r:id="rId17"/>
    <p:sldId id="288" r:id="rId18"/>
    <p:sldId id="298" r:id="rId19"/>
    <p:sldId id="299" r:id="rId20"/>
    <p:sldId id="301" r:id="rId21"/>
    <p:sldId id="302" r:id="rId22"/>
    <p:sldId id="303" r:id="rId23"/>
    <p:sldId id="304" r:id="rId24"/>
    <p:sldId id="305" r:id="rId25"/>
    <p:sldId id="317" r:id="rId26"/>
    <p:sldId id="287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316" r:id="rId40"/>
    <p:sldId id="306" r:id="rId41"/>
    <p:sldId id="307" r:id="rId42"/>
    <p:sldId id="309" r:id="rId43"/>
    <p:sldId id="308" r:id="rId44"/>
    <p:sldId id="310" r:id="rId45"/>
    <p:sldId id="311" r:id="rId46"/>
    <p:sldId id="312" r:id="rId47"/>
    <p:sldId id="273" r:id="rId48"/>
    <p:sldId id="274" r:id="rId49"/>
    <p:sldId id="275" r:id="rId50"/>
    <p:sldId id="276" r:id="rId51"/>
    <p:sldId id="277" r:id="rId52"/>
    <p:sldId id="278" r:id="rId53"/>
    <p:sldId id="27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2AA3A4-E82A-B838-9A84-66CC1668B88B}" v="47" dt="2024-11-08T17:01:06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sher, Robert" userId="S::rjfisher@bu.edu::30ecbcc5-ffec-4ef6-a569-e9cddaf034ae" providerId="AD" clId="Web-{6D966758-4BFD-8E85-B5ED-2DC5CDEFEE9E}"/>
    <pc:docChg chg="modSld">
      <pc:chgData name="Fisher, Robert" userId="S::rjfisher@bu.edu::30ecbcc5-ffec-4ef6-a569-e9cddaf034ae" providerId="AD" clId="Web-{6D966758-4BFD-8E85-B5ED-2DC5CDEFEE9E}" dt="2024-10-03T15:47:20.072" v="1" actId="20577"/>
      <pc:docMkLst>
        <pc:docMk/>
      </pc:docMkLst>
      <pc:sldChg chg="modSp">
        <pc:chgData name="Fisher, Robert" userId="S::rjfisher@bu.edu::30ecbcc5-ffec-4ef6-a569-e9cddaf034ae" providerId="AD" clId="Web-{6D966758-4BFD-8E85-B5ED-2DC5CDEFEE9E}" dt="2024-10-03T15:47:20.072" v="1" actId="20577"/>
        <pc:sldMkLst>
          <pc:docMk/>
          <pc:sldMk cId="3402228496" sldId="287"/>
        </pc:sldMkLst>
        <pc:spChg chg="mod">
          <ac:chgData name="Fisher, Robert" userId="S::rjfisher@bu.edu::30ecbcc5-ffec-4ef6-a569-e9cddaf034ae" providerId="AD" clId="Web-{6D966758-4BFD-8E85-B5ED-2DC5CDEFEE9E}" dt="2024-10-03T15:47:20.072" v="1" actId="20577"/>
          <ac:spMkLst>
            <pc:docMk/>
            <pc:sldMk cId="3402228496" sldId="287"/>
            <ac:spMk id="2" creationId="{15D8A552-F22B-0ACF-2712-AC6C28E628E5}"/>
          </ac:spMkLst>
        </pc:spChg>
      </pc:sldChg>
    </pc:docChg>
  </pc:docChgLst>
  <pc:docChgLst>
    <pc:chgData name="Park, Ki Hyun" userId="1f867f61-ee06-4f5c-ab5f-41d5ae3da6f0" providerId="ADAL" clId="{B6AA458C-BD43-4995-90B8-F6EC4422C028}"/>
    <pc:docChg chg="undo custSel addSld delSld modSld sldOrd">
      <pc:chgData name="Park, Ki Hyun" userId="1f867f61-ee06-4f5c-ab5f-41d5ae3da6f0" providerId="ADAL" clId="{B6AA458C-BD43-4995-90B8-F6EC4422C028}" dt="2024-09-26T19:51:55.750" v="1101" actId="1076"/>
      <pc:docMkLst>
        <pc:docMk/>
      </pc:docMkLst>
      <pc:sldChg chg="modSp">
        <pc:chgData name="Park, Ki Hyun" userId="1f867f61-ee06-4f5c-ab5f-41d5ae3da6f0" providerId="ADAL" clId="{B6AA458C-BD43-4995-90B8-F6EC4422C028}" dt="2024-09-26T18:41:32.949" v="46" actId="20577"/>
        <pc:sldMkLst>
          <pc:docMk/>
          <pc:sldMk cId="1550895756" sldId="258"/>
        </pc:sldMkLst>
        <pc:spChg chg="mod">
          <ac:chgData name="Park, Ki Hyun" userId="1f867f61-ee06-4f5c-ab5f-41d5ae3da6f0" providerId="ADAL" clId="{B6AA458C-BD43-4995-90B8-F6EC4422C028}" dt="2024-09-26T18:41:10.246" v="8" actId="20577"/>
          <ac:spMkLst>
            <pc:docMk/>
            <pc:sldMk cId="1550895756" sldId="258"/>
            <ac:spMk id="2" creationId="{15D8A552-F22B-0ACF-2712-AC6C28E628E5}"/>
          </ac:spMkLst>
        </pc:spChg>
        <pc:spChg chg="mod">
          <ac:chgData name="Park, Ki Hyun" userId="1f867f61-ee06-4f5c-ab5f-41d5ae3da6f0" providerId="ADAL" clId="{B6AA458C-BD43-4995-90B8-F6EC4422C028}" dt="2024-09-26T18:41:32.949" v="46" actId="20577"/>
          <ac:spMkLst>
            <pc:docMk/>
            <pc:sldMk cId="1550895756" sldId="258"/>
            <ac:spMk id="3" creationId="{0F5C746B-3B88-B0D9-96CF-BDA8048A6148}"/>
          </ac:spMkLst>
        </pc:spChg>
      </pc:sldChg>
      <pc:sldChg chg="add">
        <pc:chgData name="Park, Ki Hyun" userId="1f867f61-ee06-4f5c-ab5f-41d5ae3da6f0" providerId="ADAL" clId="{B6AA458C-BD43-4995-90B8-F6EC4422C028}" dt="2024-09-26T18:39:44.482" v="0"/>
        <pc:sldMkLst>
          <pc:docMk/>
          <pc:sldMk cId="3402228496" sldId="287"/>
        </pc:sldMkLst>
      </pc:sldChg>
      <pc:sldChg chg="modSp add">
        <pc:chgData name="Park, Ki Hyun" userId="1f867f61-ee06-4f5c-ab5f-41d5ae3da6f0" providerId="ADAL" clId="{B6AA458C-BD43-4995-90B8-F6EC4422C028}" dt="2024-09-26T19:25:21.051" v="447" actId="20577"/>
        <pc:sldMkLst>
          <pc:docMk/>
          <pc:sldMk cId="538305290" sldId="288"/>
        </pc:sldMkLst>
        <pc:spChg chg="mod">
          <ac:chgData name="Park, Ki Hyun" userId="1f867f61-ee06-4f5c-ab5f-41d5ae3da6f0" providerId="ADAL" clId="{B6AA458C-BD43-4995-90B8-F6EC4422C028}" dt="2024-09-26T18:41:38.708" v="49" actId="20577"/>
          <ac:spMkLst>
            <pc:docMk/>
            <pc:sldMk cId="538305290" sldId="288"/>
            <ac:spMk id="2" creationId="{15D8A552-F22B-0ACF-2712-AC6C28E628E5}"/>
          </ac:spMkLst>
        </pc:spChg>
        <pc:spChg chg="mod">
          <ac:chgData name="Park, Ki Hyun" userId="1f867f61-ee06-4f5c-ab5f-41d5ae3da6f0" providerId="ADAL" clId="{B6AA458C-BD43-4995-90B8-F6EC4422C028}" dt="2024-09-26T19:25:21.051" v="447" actId="20577"/>
          <ac:spMkLst>
            <pc:docMk/>
            <pc:sldMk cId="538305290" sldId="288"/>
            <ac:spMk id="3" creationId="{0F5C746B-3B88-B0D9-96CF-BDA8048A6148}"/>
          </ac:spMkLst>
        </pc:spChg>
      </pc:sldChg>
      <pc:sldChg chg="addSp delSp modSp add ord">
        <pc:chgData name="Park, Ki Hyun" userId="1f867f61-ee06-4f5c-ab5f-41d5ae3da6f0" providerId="ADAL" clId="{B6AA458C-BD43-4995-90B8-F6EC4422C028}" dt="2024-09-26T18:49:21.351" v="158" actId="1076"/>
        <pc:sldMkLst>
          <pc:docMk/>
          <pc:sldMk cId="1717607074" sldId="289"/>
        </pc:sldMkLst>
        <pc:spChg chg="mod">
          <ac:chgData name="Park, Ki Hyun" userId="1f867f61-ee06-4f5c-ab5f-41d5ae3da6f0" providerId="ADAL" clId="{B6AA458C-BD43-4995-90B8-F6EC4422C028}" dt="2024-09-26T18:47:30.692" v="128" actId="20577"/>
          <ac:spMkLst>
            <pc:docMk/>
            <pc:sldMk cId="1717607074" sldId="289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8:49:21.351" v="158" actId="1076"/>
          <ac:picMkLst>
            <pc:docMk/>
            <pc:sldMk cId="1717607074" sldId="289"/>
            <ac:picMk id="5" creationId="{6CC4B971-3E73-4585-AC58-B8C4BB0391BF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8:49:11.322" v="153" actId="14100"/>
        <pc:sldMkLst>
          <pc:docMk/>
          <pc:sldMk cId="1536951693" sldId="290"/>
        </pc:sldMkLst>
        <pc:spChg chg="mod">
          <ac:chgData name="Park, Ki Hyun" userId="1f867f61-ee06-4f5c-ab5f-41d5ae3da6f0" providerId="ADAL" clId="{B6AA458C-BD43-4995-90B8-F6EC4422C028}" dt="2024-09-26T18:48:18.937" v="145" actId="20577"/>
          <ac:spMkLst>
            <pc:docMk/>
            <pc:sldMk cId="1536951693" sldId="290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8:49:11.322" v="153" actId="14100"/>
          <ac:picMkLst>
            <pc:docMk/>
            <pc:sldMk cId="1536951693" sldId="290"/>
            <ac:picMk id="3" creationId="{9E3D6720-C4CA-42A8-A097-E02A9955F8CA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8:51:49.048" v="195" actId="1076"/>
        <pc:sldMkLst>
          <pc:docMk/>
          <pc:sldMk cId="3480729457" sldId="291"/>
        </pc:sldMkLst>
        <pc:spChg chg="mod">
          <ac:chgData name="Park, Ki Hyun" userId="1f867f61-ee06-4f5c-ab5f-41d5ae3da6f0" providerId="ADAL" clId="{B6AA458C-BD43-4995-90B8-F6EC4422C028}" dt="2024-09-26T18:49:27.154" v="169" actId="20577"/>
          <ac:spMkLst>
            <pc:docMk/>
            <pc:sldMk cId="3480729457" sldId="291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8:51:49.048" v="195" actId="1076"/>
          <ac:picMkLst>
            <pc:docMk/>
            <pc:sldMk cId="3480729457" sldId="291"/>
            <ac:picMk id="4" creationId="{7B201E9A-47F6-41E0-A93D-6EE348E8748A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8:52:18.069" v="198" actId="478"/>
        <pc:sldMkLst>
          <pc:docMk/>
          <pc:sldMk cId="1230583929" sldId="292"/>
        </pc:sldMkLst>
        <pc:spChg chg="mod">
          <ac:chgData name="Park, Ki Hyun" userId="1f867f61-ee06-4f5c-ab5f-41d5ae3da6f0" providerId="ADAL" clId="{B6AA458C-BD43-4995-90B8-F6EC4422C028}" dt="2024-09-26T18:49:34.016" v="181" actId="20577"/>
          <ac:spMkLst>
            <pc:docMk/>
            <pc:sldMk cId="1230583929" sldId="292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8:51:04.750" v="189" actId="1076"/>
          <ac:picMkLst>
            <pc:docMk/>
            <pc:sldMk cId="1230583929" sldId="292"/>
            <ac:picMk id="3" creationId="{A2071D52-37C7-4E8E-A875-3738B4634F4D}"/>
          </ac:picMkLst>
        </pc:picChg>
      </pc:sldChg>
      <pc:sldChg chg="delSp modSp add">
        <pc:chgData name="Park, Ki Hyun" userId="1f867f61-ee06-4f5c-ab5f-41d5ae3da6f0" providerId="ADAL" clId="{B6AA458C-BD43-4995-90B8-F6EC4422C028}" dt="2024-09-26T18:52:32.545" v="214" actId="20577"/>
        <pc:sldMkLst>
          <pc:docMk/>
          <pc:sldMk cId="2951022869" sldId="293"/>
        </pc:sldMkLst>
        <pc:spChg chg="mod">
          <ac:chgData name="Park, Ki Hyun" userId="1f867f61-ee06-4f5c-ab5f-41d5ae3da6f0" providerId="ADAL" clId="{B6AA458C-BD43-4995-90B8-F6EC4422C028}" dt="2024-09-26T18:52:32.545" v="214" actId="20577"/>
          <ac:spMkLst>
            <pc:docMk/>
            <pc:sldMk cId="2951022869" sldId="293"/>
            <ac:spMk id="2" creationId="{D65DF7BD-D2AF-79E9-84C7-B7F7F1B34192}"/>
          </ac:spMkLst>
        </pc:spChg>
        <pc:picChg chg="mod">
          <ac:chgData name="Park, Ki Hyun" userId="1f867f61-ee06-4f5c-ab5f-41d5ae3da6f0" providerId="ADAL" clId="{B6AA458C-BD43-4995-90B8-F6EC4422C028}" dt="2024-09-26T18:52:28.883" v="204" actId="14100"/>
          <ac:picMkLst>
            <pc:docMk/>
            <pc:sldMk cId="2951022869" sldId="293"/>
            <ac:picMk id="4" creationId="{8F65091C-7E86-4768-A8F2-BB24A8BFBCD5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8:53:52.601" v="232" actId="1076"/>
        <pc:sldMkLst>
          <pc:docMk/>
          <pc:sldMk cId="4182561979" sldId="294"/>
        </pc:sldMkLst>
        <pc:spChg chg="mod">
          <ac:chgData name="Park, Ki Hyun" userId="1f867f61-ee06-4f5c-ab5f-41d5ae3da6f0" providerId="ADAL" clId="{B6AA458C-BD43-4995-90B8-F6EC4422C028}" dt="2024-09-26T18:53:08.701" v="217" actId="20577"/>
          <ac:spMkLst>
            <pc:docMk/>
            <pc:sldMk cId="4182561979" sldId="294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8:53:52.601" v="232" actId="1076"/>
          <ac:picMkLst>
            <pc:docMk/>
            <pc:sldMk cId="4182561979" sldId="294"/>
            <ac:picMk id="3" creationId="{6CE3AE78-E3D8-4D94-9A6C-26CD512A3682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8:54:21.224" v="237" actId="1076"/>
        <pc:sldMkLst>
          <pc:docMk/>
          <pc:sldMk cId="3821542201" sldId="295"/>
        </pc:sldMkLst>
        <pc:spChg chg="mod">
          <ac:chgData name="Park, Ki Hyun" userId="1f867f61-ee06-4f5c-ab5f-41d5ae3da6f0" providerId="ADAL" clId="{B6AA458C-BD43-4995-90B8-F6EC4422C028}" dt="2024-09-26T18:53:12.940" v="220" actId="20577"/>
          <ac:spMkLst>
            <pc:docMk/>
            <pc:sldMk cId="3821542201" sldId="295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8:54:21.224" v="237" actId="1076"/>
          <ac:picMkLst>
            <pc:docMk/>
            <pc:sldMk cId="3821542201" sldId="295"/>
            <ac:picMk id="4" creationId="{9B880B3E-F8EB-495E-907C-5202DB14A5E5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8:55:46.266" v="242" actId="1076"/>
        <pc:sldMkLst>
          <pc:docMk/>
          <pc:sldMk cId="168934736" sldId="296"/>
        </pc:sldMkLst>
        <pc:spChg chg="mod">
          <ac:chgData name="Park, Ki Hyun" userId="1f867f61-ee06-4f5c-ab5f-41d5ae3da6f0" providerId="ADAL" clId="{B6AA458C-BD43-4995-90B8-F6EC4422C028}" dt="2024-09-26T18:53:17.801" v="223" actId="20577"/>
          <ac:spMkLst>
            <pc:docMk/>
            <pc:sldMk cId="168934736" sldId="296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8:55:46.266" v="242" actId="1076"/>
          <ac:picMkLst>
            <pc:docMk/>
            <pc:sldMk cId="168934736" sldId="296"/>
            <ac:picMk id="3" creationId="{511E872A-CF98-4FA8-8136-39646C5143BB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8:59:10.651" v="248" actId="1076"/>
        <pc:sldMkLst>
          <pc:docMk/>
          <pc:sldMk cId="1250940907" sldId="297"/>
        </pc:sldMkLst>
        <pc:spChg chg="mod">
          <ac:chgData name="Park, Ki Hyun" userId="1f867f61-ee06-4f5c-ab5f-41d5ae3da6f0" providerId="ADAL" clId="{B6AA458C-BD43-4995-90B8-F6EC4422C028}" dt="2024-09-26T18:53:23.100" v="226" actId="20577"/>
          <ac:spMkLst>
            <pc:docMk/>
            <pc:sldMk cId="1250940907" sldId="297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8:59:10.651" v="248" actId="1076"/>
          <ac:picMkLst>
            <pc:docMk/>
            <pc:sldMk cId="1250940907" sldId="297"/>
            <ac:picMk id="4" creationId="{5820EBDF-3F46-43ED-904B-38F56F2708BE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9:02:46.932" v="290" actId="1076"/>
        <pc:sldMkLst>
          <pc:docMk/>
          <pc:sldMk cId="3223899214" sldId="298"/>
        </pc:sldMkLst>
        <pc:picChg chg="add mod">
          <ac:chgData name="Park, Ki Hyun" userId="1f867f61-ee06-4f5c-ab5f-41d5ae3da6f0" providerId="ADAL" clId="{B6AA458C-BD43-4995-90B8-F6EC4422C028}" dt="2024-09-26T19:02:46.932" v="290" actId="1076"/>
          <ac:picMkLst>
            <pc:docMk/>
            <pc:sldMk cId="3223899214" sldId="298"/>
            <ac:picMk id="3" creationId="{1BA3685A-DADD-46EE-A789-DDF9DF47509C}"/>
          </ac:picMkLst>
        </pc:picChg>
      </pc:sldChg>
      <pc:sldChg chg="addSp modSp add">
        <pc:chgData name="Park, Ki Hyun" userId="1f867f61-ee06-4f5c-ab5f-41d5ae3da6f0" providerId="ADAL" clId="{B6AA458C-BD43-4995-90B8-F6EC4422C028}" dt="2024-09-26T19:03:46.562" v="295" actId="1076"/>
        <pc:sldMkLst>
          <pc:docMk/>
          <pc:sldMk cId="3933196033" sldId="299"/>
        </pc:sldMkLst>
        <pc:spChg chg="mod">
          <ac:chgData name="Park, Ki Hyun" userId="1f867f61-ee06-4f5c-ab5f-41d5ae3da6f0" providerId="ADAL" clId="{B6AA458C-BD43-4995-90B8-F6EC4422C028}" dt="2024-09-26T19:01:19.068" v="268" actId="20577"/>
          <ac:spMkLst>
            <pc:docMk/>
            <pc:sldMk cId="3933196033" sldId="299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9:03:46.562" v="295" actId="1076"/>
          <ac:picMkLst>
            <pc:docMk/>
            <pc:sldMk cId="3933196033" sldId="299"/>
            <ac:picMk id="3" creationId="{E6A95B6A-02C6-41CC-A83E-F58F62BBFA2D}"/>
          </ac:picMkLst>
        </pc:picChg>
      </pc:sldChg>
      <pc:sldChg chg="modSp add del">
        <pc:chgData name="Park, Ki Hyun" userId="1f867f61-ee06-4f5c-ab5f-41d5ae3da6f0" providerId="ADAL" clId="{B6AA458C-BD43-4995-90B8-F6EC4422C028}" dt="2024-09-26T19:03:59.818" v="296" actId="2696"/>
        <pc:sldMkLst>
          <pc:docMk/>
          <pc:sldMk cId="265427453" sldId="300"/>
        </pc:sldMkLst>
      </pc:sldChg>
      <pc:sldChg chg="addSp modSp add">
        <pc:chgData name="Park, Ki Hyun" userId="1f867f61-ee06-4f5c-ab5f-41d5ae3da6f0" providerId="ADAL" clId="{B6AA458C-BD43-4995-90B8-F6EC4422C028}" dt="2024-09-26T19:05:45.923" v="301" actId="1076"/>
        <pc:sldMkLst>
          <pc:docMk/>
          <pc:sldMk cId="2488600645" sldId="301"/>
        </pc:sldMkLst>
        <pc:spChg chg="mod">
          <ac:chgData name="Park, Ki Hyun" userId="1f867f61-ee06-4f5c-ab5f-41d5ae3da6f0" providerId="ADAL" clId="{B6AA458C-BD43-4995-90B8-F6EC4422C028}" dt="2024-09-26T19:01:30.709" v="286" actId="20577"/>
          <ac:spMkLst>
            <pc:docMk/>
            <pc:sldMk cId="2488600645" sldId="301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9:05:45.923" v="301" actId="1076"/>
          <ac:picMkLst>
            <pc:docMk/>
            <pc:sldMk cId="2488600645" sldId="301"/>
            <ac:picMk id="3" creationId="{7DB8A91F-53A6-4DBB-B478-4457347BB95A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9:20:26.713" v="380" actId="20577"/>
        <pc:sldMkLst>
          <pc:docMk/>
          <pc:sldMk cId="1761543549" sldId="302"/>
        </pc:sldMkLst>
        <pc:spChg chg="mod">
          <ac:chgData name="Park, Ki Hyun" userId="1f867f61-ee06-4f5c-ab5f-41d5ae3da6f0" providerId="ADAL" clId="{B6AA458C-BD43-4995-90B8-F6EC4422C028}" dt="2024-09-26T19:15:10.446" v="314" actId="20577"/>
          <ac:spMkLst>
            <pc:docMk/>
            <pc:sldMk cId="1761543549" sldId="302"/>
            <ac:spMk id="2" creationId="{D65DF7BD-D2AF-79E9-84C7-B7F7F1B34192}"/>
          </ac:spMkLst>
        </pc:spChg>
        <pc:spChg chg="add mod">
          <ac:chgData name="Park, Ki Hyun" userId="1f867f61-ee06-4f5c-ab5f-41d5ae3da6f0" providerId="ADAL" clId="{B6AA458C-BD43-4995-90B8-F6EC4422C028}" dt="2024-09-26T19:20:26.713" v="380" actId="20577"/>
          <ac:spMkLst>
            <pc:docMk/>
            <pc:sldMk cId="1761543549" sldId="302"/>
            <ac:spMk id="6" creationId="{19AD0292-75EE-41E4-A7F3-0B2DE0AEAE33}"/>
          </ac:spMkLst>
        </pc:spChg>
        <pc:picChg chg="add mod">
          <ac:chgData name="Park, Ki Hyun" userId="1f867f61-ee06-4f5c-ab5f-41d5ae3da6f0" providerId="ADAL" clId="{B6AA458C-BD43-4995-90B8-F6EC4422C028}" dt="2024-09-26T19:17:20.979" v="341" actId="1076"/>
          <ac:picMkLst>
            <pc:docMk/>
            <pc:sldMk cId="1761543549" sldId="302"/>
            <ac:picMk id="4" creationId="{0CB5A4F4-F892-462C-9519-05CDFAEE7E40}"/>
          </ac:picMkLst>
        </pc:picChg>
        <pc:picChg chg="add mod">
          <ac:chgData name="Park, Ki Hyun" userId="1f867f61-ee06-4f5c-ab5f-41d5ae3da6f0" providerId="ADAL" clId="{B6AA458C-BD43-4995-90B8-F6EC4422C028}" dt="2024-09-26T19:15:27.131" v="318" actId="1076"/>
          <ac:picMkLst>
            <pc:docMk/>
            <pc:sldMk cId="1761543549" sldId="302"/>
            <ac:picMk id="1025" creationId="{4F1CE234-397D-4ED2-804D-4E671DD2D639}"/>
          </ac:picMkLst>
        </pc:picChg>
      </pc:sldChg>
      <pc:sldChg chg="addSp modSp add">
        <pc:chgData name="Park, Ki Hyun" userId="1f867f61-ee06-4f5c-ab5f-41d5ae3da6f0" providerId="ADAL" clId="{B6AA458C-BD43-4995-90B8-F6EC4422C028}" dt="2024-09-26T19:20:29.110" v="381"/>
        <pc:sldMkLst>
          <pc:docMk/>
          <pc:sldMk cId="1362715419" sldId="303"/>
        </pc:sldMkLst>
        <pc:spChg chg="mod">
          <ac:chgData name="Park, Ki Hyun" userId="1f867f61-ee06-4f5c-ab5f-41d5ae3da6f0" providerId="ADAL" clId="{B6AA458C-BD43-4995-90B8-F6EC4422C028}" dt="2024-09-26T19:15:43.794" v="329" actId="20577"/>
          <ac:spMkLst>
            <pc:docMk/>
            <pc:sldMk cId="1362715419" sldId="303"/>
            <ac:spMk id="2" creationId="{D65DF7BD-D2AF-79E9-84C7-B7F7F1B34192}"/>
          </ac:spMkLst>
        </pc:spChg>
        <pc:spChg chg="add">
          <ac:chgData name="Park, Ki Hyun" userId="1f867f61-ee06-4f5c-ab5f-41d5ae3da6f0" providerId="ADAL" clId="{B6AA458C-BD43-4995-90B8-F6EC4422C028}" dt="2024-09-26T19:20:29.110" v="381"/>
          <ac:spMkLst>
            <pc:docMk/>
            <pc:sldMk cId="1362715419" sldId="303"/>
            <ac:spMk id="5" creationId="{89BF4E44-FEB9-496F-9997-50499A351468}"/>
          </ac:spMkLst>
        </pc:spChg>
        <pc:picChg chg="add mod">
          <ac:chgData name="Park, Ki Hyun" userId="1f867f61-ee06-4f5c-ab5f-41d5ae3da6f0" providerId="ADAL" clId="{B6AA458C-BD43-4995-90B8-F6EC4422C028}" dt="2024-09-26T19:18:43.984" v="346" actId="1076"/>
          <ac:picMkLst>
            <pc:docMk/>
            <pc:sldMk cId="1362715419" sldId="303"/>
            <ac:picMk id="3" creationId="{1B134624-FE5C-4E9F-BF2A-AD125EF7797F}"/>
          </ac:picMkLst>
        </pc:picChg>
        <pc:picChg chg="mod">
          <ac:chgData name="Park, Ki Hyun" userId="1f867f61-ee06-4f5c-ab5f-41d5ae3da6f0" providerId="ADAL" clId="{B6AA458C-BD43-4995-90B8-F6EC4422C028}" dt="2024-09-26T19:18:46.630" v="347" actId="1076"/>
          <ac:picMkLst>
            <pc:docMk/>
            <pc:sldMk cId="1362715419" sldId="303"/>
            <ac:picMk id="1025" creationId="{4F1CE234-397D-4ED2-804D-4E671DD2D639}"/>
          </ac:picMkLst>
        </pc:picChg>
      </pc:sldChg>
      <pc:sldChg chg="addSp modSp add">
        <pc:chgData name="Park, Ki Hyun" userId="1f867f61-ee06-4f5c-ab5f-41d5ae3da6f0" providerId="ADAL" clId="{B6AA458C-BD43-4995-90B8-F6EC4422C028}" dt="2024-09-26T19:20:30.600" v="382"/>
        <pc:sldMkLst>
          <pc:docMk/>
          <pc:sldMk cId="2014140436" sldId="304"/>
        </pc:sldMkLst>
        <pc:spChg chg="mod">
          <ac:chgData name="Park, Ki Hyun" userId="1f867f61-ee06-4f5c-ab5f-41d5ae3da6f0" providerId="ADAL" clId="{B6AA458C-BD43-4995-90B8-F6EC4422C028}" dt="2024-09-26T19:15:47.798" v="336" actId="20577"/>
          <ac:spMkLst>
            <pc:docMk/>
            <pc:sldMk cId="2014140436" sldId="304"/>
            <ac:spMk id="2" creationId="{D65DF7BD-D2AF-79E9-84C7-B7F7F1B34192}"/>
          </ac:spMkLst>
        </pc:spChg>
        <pc:spChg chg="add">
          <ac:chgData name="Park, Ki Hyun" userId="1f867f61-ee06-4f5c-ab5f-41d5ae3da6f0" providerId="ADAL" clId="{B6AA458C-BD43-4995-90B8-F6EC4422C028}" dt="2024-09-26T19:20:30.600" v="382"/>
          <ac:spMkLst>
            <pc:docMk/>
            <pc:sldMk cId="2014140436" sldId="304"/>
            <ac:spMk id="5" creationId="{5CC23423-C346-4885-969E-5AAA80304EC6}"/>
          </ac:spMkLst>
        </pc:spChg>
        <pc:picChg chg="add mod">
          <ac:chgData name="Park, Ki Hyun" userId="1f867f61-ee06-4f5c-ab5f-41d5ae3da6f0" providerId="ADAL" clId="{B6AA458C-BD43-4995-90B8-F6EC4422C028}" dt="2024-09-26T19:19:05.438" v="351" actId="1076"/>
          <ac:picMkLst>
            <pc:docMk/>
            <pc:sldMk cId="2014140436" sldId="304"/>
            <ac:picMk id="3" creationId="{4D7AFA30-CB42-4FF4-82E3-11BE5E4D2FEC}"/>
          </ac:picMkLst>
        </pc:picChg>
        <pc:picChg chg="mod">
          <ac:chgData name="Park, Ki Hyun" userId="1f867f61-ee06-4f5c-ab5f-41d5ae3da6f0" providerId="ADAL" clId="{B6AA458C-BD43-4995-90B8-F6EC4422C028}" dt="2024-09-26T19:18:50.466" v="348" actId="1076"/>
          <ac:picMkLst>
            <pc:docMk/>
            <pc:sldMk cId="2014140436" sldId="304"/>
            <ac:picMk id="1025" creationId="{4F1CE234-397D-4ED2-804D-4E671DD2D639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9:51:11.332" v="1085" actId="478"/>
        <pc:sldMkLst>
          <pc:docMk/>
          <pc:sldMk cId="244730434" sldId="305"/>
        </pc:sldMkLst>
        <pc:spChg chg="mod">
          <ac:chgData name="Park, Ki Hyun" userId="1f867f61-ee06-4f5c-ab5f-41d5ae3da6f0" providerId="ADAL" clId="{B6AA458C-BD43-4995-90B8-F6EC4422C028}" dt="2024-09-26T19:46:45.876" v="821" actId="20577"/>
          <ac:spMkLst>
            <pc:docMk/>
            <pc:sldMk cId="244730434" sldId="305"/>
            <ac:spMk id="2" creationId="{15D8A552-F22B-0ACF-2712-AC6C28E628E5}"/>
          </ac:spMkLst>
        </pc:spChg>
        <pc:spChg chg="mod">
          <ac:chgData name="Park, Ki Hyun" userId="1f867f61-ee06-4f5c-ab5f-41d5ae3da6f0" providerId="ADAL" clId="{B6AA458C-BD43-4995-90B8-F6EC4422C028}" dt="2024-09-26T19:49:29.706" v="1082" actId="20577"/>
          <ac:spMkLst>
            <pc:docMk/>
            <pc:sldMk cId="244730434" sldId="305"/>
            <ac:spMk id="3" creationId="{0F5C746B-3B88-B0D9-96CF-BDA8048A6148}"/>
          </ac:spMkLst>
        </pc:spChg>
      </pc:sldChg>
      <pc:sldChg chg="addSp delSp modSp add">
        <pc:chgData name="Park, Ki Hyun" userId="1f867f61-ee06-4f5c-ab5f-41d5ae3da6f0" providerId="ADAL" clId="{B6AA458C-BD43-4995-90B8-F6EC4422C028}" dt="2024-09-26T19:27:18.534" v="458" actId="1076"/>
        <pc:sldMkLst>
          <pc:docMk/>
          <pc:sldMk cId="1946110543" sldId="306"/>
        </pc:sldMkLst>
        <pc:picChg chg="add mod">
          <ac:chgData name="Park, Ki Hyun" userId="1f867f61-ee06-4f5c-ab5f-41d5ae3da6f0" providerId="ADAL" clId="{B6AA458C-BD43-4995-90B8-F6EC4422C028}" dt="2024-09-26T19:27:18.534" v="458" actId="1076"/>
          <ac:picMkLst>
            <pc:docMk/>
            <pc:sldMk cId="1946110543" sldId="306"/>
            <ac:picMk id="3" creationId="{25F468B2-816F-49AA-884A-05B8DD931950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9:27:50.619" v="472" actId="1076"/>
        <pc:sldMkLst>
          <pc:docMk/>
          <pc:sldMk cId="589728230" sldId="307"/>
        </pc:sldMkLst>
        <pc:spChg chg="mod">
          <ac:chgData name="Park, Ki Hyun" userId="1f867f61-ee06-4f5c-ab5f-41d5ae3da6f0" providerId="ADAL" clId="{B6AA458C-BD43-4995-90B8-F6EC4422C028}" dt="2024-09-26T19:27:25.256" v="468" actId="20577"/>
          <ac:spMkLst>
            <pc:docMk/>
            <pc:sldMk cId="589728230" sldId="307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9:27:50.619" v="472" actId="1076"/>
          <ac:picMkLst>
            <pc:docMk/>
            <pc:sldMk cId="589728230" sldId="307"/>
            <ac:picMk id="4" creationId="{EE6E8E6F-727A-4D90-B233-193DD5D11E9F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9:28:48.389" v="489" actId="1076"/>
        <pc:sldMkLst>
          <pc:docMk/>
          <pc:sldMk cId="1969289554" sldId="308"/>
        </pc:sldMkLst>
        <pc:spChg chg="mod">
          <ac:chgData name="Park, Ki Hyun" userId="1f867f61-ee06-4f5c-ab5f-41d5ae3da6f0" providerId="ADAL" clId="{B6AA458C-BD43-4995-90B8-F6EC4422C028}" dt="2024-09-26T19:28:06.296" v="483" actId="20577"/>
          <ac:spMkLst>
            <pc:docMk/>
            <pc:sldMk cId="1969289554" sldId="308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9:28:48.389" v="489" actId="1076"/>
          <ac:picMkLst>
            <pc:docMk/>
            <pc:sldMk cId="1969289554" sldId="308"/>
            <ac:picMk id="3" creationId="{86547BF1-994F-4D1B-A44D-EDC9E458BD90}"/>
          </ac:picMkLst>
        </pc:picChg>
      </pc:sldChg>
      <pc:sldChg chg="addSp delSp modSp add ord">
        <pc:chgData name="Park, Ki Hyun" userId="1f867f61-ee06-4f5c-ab5f-41d5ae3da6f0" providerId="ADAL" clId="{B6AA458C-BD43-4995-90B8-F6EC4422C028}" dt="2024-09-26T19:29:50.470" v="515" actId="1076"/>
        <pc:sldMkLst>
          <pc:docMk/>
          <pc:sldMk cId="4121395213" sldId="309"/>
        </pc:sldMkLst>
        <pc:spChg chg="mod">
          <ac:chgData name="Park, Ki Hyun" userId="1f867f61-ee06-4f5c-ab5f-41d5ae3da6f0" providerId="ADAL" clId="{B6AA458C-BD43-4995-90B8-F6EC4422C028}" dt="2024-09-26T19:28:54.273" v="499" actId="20577"/>
          <ac:spMkLst>
            <pc:docMk/>
            <pc:sldMk cId="4121395213" sldId="309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9:29:50.470" v="515" actId="1076"/>
          <ac:picMkLst>
            <pc:docMk/>
            <pc:sldMk cId="4121395213" sldId="309"/>
            <ac:picMk id="4" creationId="{EEBB547E-4A20-4DCC-8C53-37043E7CD9E6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9:37:27.652" v="560" actId="1076"/>
        <pc:sldMkLst>
          <pc:docMk/>
          <pc:sldMk cId="4021233854" sldId="310"/>
        </pc:sldMkLst>
        <pc:spChg chg="mod">
          <ac:chgData name="Park, Ki Hyun" userId="1f867f61-ee06-4f5c-ab5f-41d5ae3da6f0" providerId="ADAL" clId="{B6AA458C-BD43-4995-90B8-F6EC4422C028}" dt="2024-09-26T19:34:42.127" v="535" actId="20577"/>
          <ac:spMkLst>
            <pc:docMk/>
            <pc:sldMk cId="4021233854" sldId="310"/>
            <ac:spMk id="2" creationId="{D65DF7BD-D2AF-79E9-84C7-B7F7F1B34192}"/>
          </ac:spMkLst>
        </pc:spChg>
        <pc:spChg chg="add mod">
          <ac:chgData name="Park, Ki Hyun" userId="1f867f61-ee06-4f5c-ab5f-41d5ae3da6f0" providerId="ADAL" clId="{B6AA458C-BD43-4995-90B8-F6EC4422C028}" dt="2024-09-26T19:36:59.227" v="557" actId="14100"/>
          <ac:spMkLst>
            <pc:docMk/>
            <pc:sldMk cId="4021233854" sldId="310"/>
            <ac:spMk id="27" creationId="{3517D4B2-1150-40BA-B7B5-A5D8D470BD57}"/>
          </ac:spMkLst>
        </pc:spChg>
        <pc:grpChg chg="add mod">
          <ac:chgData name="Park, Ki Hyun" userId="1f867f61-ee06-4f5c-ab5f-41d5ae3da6f0" providerId="ADAL" clId="{B6AA458C-BD43-4995-90B8-F6EC4422C028}" dt="2024-09-26T19:35:33.788" v="541" actId="1076"/>
          <ac:grpSpMkLst>
            <pc:docMk/>
            <pc:sldMk cId="4021233854" sldId="310"/>
            <ac:grpSpMk id="4" creationId="{620A8B94-B47E-4B37-89E8-815F8D311B46}"/>
          </ac:grpSpMkLst>
        </pc:grpChg>
        <pc:picChg chg="add mod">
          <ac:chgData name="Park, Ki Hyun" userId="1f867f61-ee06-4f5c-ab5f-41d5ae3da6f0" providerId="ADAL" clId="{B6AA458C-BD43-4995-90B8-F6EC4422C028}" dt="2024-09-26T19:37:27.652" v="560" actId="1076"/>
          <ac:picMkLst>
            <pc:docMk/>
            <pc:sldMk cId="4021233854" sldId="310"/>
            <ac:picMk id="28" creationId="{F149FAF4-042C-4025-A050-0E030F8A296C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9:37:51.052" v="573" actId="14100"/>
        <pc:sldMkLst>
          <pc:docMk/>
          <pc:sldMk cId="782076564" sldId="311"/>
        </pc:sldMkLst>
        <pc:spChg chg="mod">
          <ac:chgData name="Park, Ki Hyun" userId="1f867f61-ee06-4f5c-ab5f-41d5ae3da6f0" providerId="ADAL" clId="{B6AA458C-BD43-4995-90B8-F6EC4422C028}" dt="2024-09-26T19:37:33.092" v="568" actId="20577"/>
          <ac:spMkLst>
            <pc:docMk/>
            <pc:sldMk cId="782076564" sldId="311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9:37:51.052" v="573" actId="14100"/>
          <ac:picMkLst>
            <pc:docMk/>
            <pc:sldMk cId="782076564" sldId="311"/>
            <ac:picMk id="3" creationId="{12AAF1A7-A039-43EE-81E9-1453B3E825F8}"/>
          </ac:picMkLst>
        </pc:picChg>
      </pc:sldChg>
      <pc:sldChg chg="addSp delSp modSp add">
        <pc:chgData name="Park, Ki Hyun" userId="1f867f61-ee06-4f5c-ab5f-41d5ae3da6f0" providerId="ADAL" clId="{B6AA458C-BD43-4995-90B8-F6EC4422C028}" dt="2024-09-26T19:38:16.840" v="585" actId="1076"/>
        <pc:sldMkLst>
          <pc:docMk/>
          <pc:sldMk cId="3833502993" sldId="312"/>
        </pc:sldMkLst>
        <pc:spChg chg="mod">
          <ac:chgData name="Park, Ki Hyun" userId="1f867f61-ee06-4f5c-ab5f-41d5ae3da6f0" providerId="ADAL" clId="{B6AA458C-BD43-4995-90B8-F6EC4422C028}" dt="2024-09-26T19:38:01.119" v="581" actId="20577"/>
          <ac:spMkLst>
            <pc:docMk/>
            <pc:sldMk cId="3833502993" sldId="312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9:38:16.840" v="585" actId="1076"/>
          <ac:picMkLst>
            <pc:docMk/>
            <pc:sldMk cId="3833502993" sldId="312"/>
            <ac:picMk id="28" creationId="{5E034781-C647-49CD-B5AE-F535B78ADBB7}"/>
          </ac:picMkLst>
        </pc:picChg>
      </pc:sldChg>
      <pc:sldChg chg="modSp add">
        <pc:chgData name="Park, Ki Hyun" userId="1f867f61-ee06-4f5c-ab5f-41d5ae3da6f0" providerId="ADAL" clId="{B6AA458C-BD43-4995-90B8-F6EC4422C028}" dt="2024-09-26T19:40:02.648" v="644" actId="20577"/>
        <pc:sldMkLst>
          <pc:docMk/>
          <pc:sldMk cId="2258933362" sldId="313"/>
        </pc:sldMkLst>
        <pc:spChg chg="mod">
          <ac:chgData name="Park, Ki Hyun" userId="1f867f61-ee06-4f5c-ab5f-41d5ae3da6f0" providerId="ADAL" clId="{B6AA458C-BD43-4995-90B8-F6EC4422C028}" dt="2024-09-26T19:39:49.041" v="617" actId="20577"/>
          <ac:spMkLst>
            <pc:docMk/>
            <pc:sldMk cId="2258933362" sldId="313"/>
            <ac:spMk id="2" creationId="{15D8A552-F22B-0ACF-2712-AC6C28E628E5}"/>
          </ac:spMkLst>
        </pc:spChg>
        <pc:spChg chg="mod">
          <ac:chgData name="Park, Ki Hyun" userId="1f867f61-ee06-4f5c-ab5f-41d5ae3da6f0" providerId="ADAL" clId="{B6AA458C-BD43-4995-90B8-F6EC4422C028}" dt="2024-09-26T19:40:02.648" v="644" actId="20577"/>
          <ac:spMkLst>
            <pc:docMk/>
            <pc:sldMk cId="2258933362" sldId="313"/>
            <ac:spMk id="3" creationId="{0F5C746B-3B88-B0D9-96CF-BDA8048A6148}"/>
          </ac:spMkLst>
        </pc:spChg>
      </pc:sldChg>
      <pc:sldChg chg="addSp delSp modSp add">
        <pc:chgData name="Park, Ki Hyun" userId="1f867f61-ee06-4f5c-ab5f-41d5ae3da6f0" providerId="ADAL" clId="{B6AA458C-BD43-4995-90B8-F6EC4422C028}" dt="2024-09-26T19:46:31.069" v="815" actId="14100"/>
        <pc:sldMkLst>
          <pc:docMk/>
          <pc:sldMk cId="3855355927" sldId="314"/>
        </pc:sldMkLst>
        <pc:spChg chg="mod">
          <ac:chgData name="Park, Ki Hyun" userId="1f867f61-ee06-4f5c-ab5f-41d5ae3da6f0" providerId="ADAL" clId="{B6AA458C-BD43-4995-90B8-F6EC4422C028}" dt="2024-09-26T19:44:42.740" v="808" actId="20577"/>
          <ac:spMkLst>
            <pc:docMk/>
            <pc:sldMk cId="3855355927" sldId="314"/>
            <ac:spMk id="2" creationId="{D65DF7BD-D2AF-79E9-84C7-B7F7F1B34192}"/>
          </ac:spMkLst>
        </pc:spChg>
        <pc:picChg chg="add mod">
          <ac:chgData name="Park, Ki Hyun" userId="1f867f61-ee06-4f5c-ab5f-41d5ae3da6f0" providerId="ADAL" clId="{B6AA458C-BD43-4995-90B8-F6EC4422C028}" dt="2024-09-26T19:46:31.069" v="815" actId="14100"/>
          <ac:picMkLst>
            <pc:docMk/>
            <pc:sldMk cId="3855355927" sldId="314"/>
            <ac:picMk id="6" creationId="{3934362D-A25A-4757-824B-DA35FD9890BF}"/>
          </ac:picMkLst>
        </pc:picChg>
      </pc:sldChg>
      <pc:sldChg chg="modSp add ord">
        <pc:chgData name="Park, Ki Hyun" userId="1f867f61-ee06-4f5c-ab5f-41d5ae3da6f0" providerId="ADAL" clId="{B6AA458C-BD43-4995-90B8-F6EC4422C028}" dt="2024-09-26T19:44:37.154" v="806"/>
        <pc:sldMkLst>
          <pc:docMk/>
          <pc:sldMk cId="2717971627" sldId="315"/>
        </pc:sldMkLst>
        <pc:spChg chg="mod">
          <ac:chgData name="Park, Ki Hyun" userId="1f867f61-ee06-4f5c-ab5f-41d5ae3da6f0" providerId="ADAL" clId="{B6AA458C-BD43-4995-90B8-F6EC4422C028}" dt="2024-09-26T19:43:43.197" v="805" actId="6549"/>
          <ac:spMkLst>
            <pc:docMk/>
            <pc:sldMk cId="2717971627" sldId="315"/>
            <ac:spMk id="2" creationId="{D65DF7BD-D2AF-79E9-84C7-B7F7F1B34192}"/>
          </ac:spMkLst>
        </pc:spChg>
      </pc:sldChg>
      <pc:sldChg chg="add del">
        <pc:chgData name="Park, Ki Hyun" userId="1f867f61-ee06-4f5c-ab5f-41d5ae3da6f0" providerId="ADAL" clId="{B6AA458C-BD43-4995-90B8-F6EC4422C028}" dt="2024-09-26T19:46:34.918" v="816" actId="2696"/>
        <pc:sldMkLst>
          <pc:docMk/>
          <pc:sldMk cId="1460678348" sldId="316"/>
        </pc:sldMkLst>
      </pc:sldChg>
      <pc:sldChg chg="add">
        <pc:chgData name="Park, Ki Hyun" userId="1f867f61-ee06-4f5c-ab5f-41d5ae3da6f0" providerId="ADAL" clId="{B6AA458C-BD43-4995-90B8-F6EC4422C028}" dt="2024-09-26T19:46:43.057" v="817"/>
        <pc:sldMkLst>
          <pc:docMk/>
          <pc:sldMk cId="3191036839" sldId="316"/>
        </pc:sldMkLst>
      </pc:sldChg>
      <pc:sldChg chg="addSp delSp modSp add">
        <pc:chgData name="Park, Ki Hyun" userId="1f867f61-ee06-4f5c-ab5f-41d5ae3da6f0" providerId="ADAL" clId="{B6AA458C-BD43-4995-90B8-F6EC4422C028}" dt="2024-09-26T19:51:55.750" v="1101" actId="1076"/>
        <pc:sldMkLst>
          <pc:docMk/>
          <pc:sldMk cId="2450660253" sldId="317"/>
        </pc:sldMkLst>
        <pc:picChg chg="mod">
          <ac:chgData name="Park, Ki Hyun" userId="1f867f61-ee06-4f5c-ab5f-41d5ae3da6f0" providerId="ADAL" clId="{B6AA458C-BD43-4995-90B8-F6EC4422C028}" dt="2024-09-26T19:51:54.198" v="1100" actId="1076"/>
          <ac:picMkLst>
            <pc:docMk/>
            <pc:sldMk cId="2450660253" sldId="317"/>
            <ac:picMk id="4" creationId="{56720E7B-B002-4309-999D-35DCC87CFD85}"/>
          </ac:picMkLst>
        </pc:picChg>
        <pc:picChg chg="add mod">
          <ac:chgData name="Park, Ki Hyun" userId="1f867f61-ee06-4f5c-ab5f-41d5ae3da6f0" providerId="ADAL" clId="{B6AA458C-BD43-4995-90B8-F6EC4422C028}" dt="2024-09-26T19:51:55.750" v="1101" actId="1076"/>
          <ac:picMkLst>
            <pc:docMk/>
            <pc:sldMk cId="2450660253" sldId="317"/>
            <ac:picMk id="9" creationId="{85DD44F3-AC7B-491E-9FF3-5E284917F3A7}"/>
          </ac:picMkLst>
        </pc:picChg>
      </pc:sldChg>
    </pc:docChg>
  </pc:docChgLst>
  <pc:docChgLst>
    <pc:chgData name="Fisher, Robert" userId="S::rjfisher@bu.edu::30ecbcc5-ffec-4ef6-a569-e9cddaf034ae" providerId="AD" clId="Web-{A82AA3A4-E82A-B838-9A84-66CC1668B88B}"/>
    <pc:docChg chg="delSld modSld sldOrd">
      <pc:chgData name="Fisher, Robert" userId="S::rjfisher@bu.edu::30ecbcc5-ffec-4ef6-a569-e9cddaf034ae" providerId="AD" clId="Web-{A82AA3A4-E82A-B838-9A84-66CC1668B88B}" dt="2024-11-08T17:01:04.339" v="43" actId="20577"/>
      <pc:docMkLst>
        <pc:docMk/>
      </pc:docMkLst>
      <pc:sldChg chg="modSp del">
        <pc:chgData name="Fisher, Robert" userId="S::rjfisher@bu.edu::30ecbcc5-ffec-4ef6-a569-e9cddaf034ae" providerId="AD" clId="Web-{A82AA3A4-E82A-B838-9A84-66CC1668B88B}" dt="2024-11-08T17:00:37.839" v="33"/>
        <pc:sldMkLst>
          <pc:docMk/>
          <pc:sldMk cId="3497502568" sldId="272"/>
        </pc:sldMkLst>
        <pc:spChg chg="mod">
          <ac:chgData name="Fisher, Robert" userId="S::rjfisher@bu.edu::30ecbcc5-ffec-4ef6-a569-e9cddaf034ae" providerId="AD" clId="Web-{A82AA3A4-E82A-B838-9A84-66CC1668B88B}" dt="2024-11-08T17:00:26.339" v="26" actId="20577"/>
          <ac:spMkLst>
            <pc:docMk/>
            <pc:sldMk cId="3497502568" sldId="272"/>
            <ac:spMk id="2" creationId="{15D8A552-F22B-0ACF-2712-AC6C28E628E5}"/>
          </ac:spMkLst>
        </pc:spChg>
      </pc:sldChg>
      <pc:sldChg chg="modSp">
        <pc:chgData name="Fisher, Robert" userId="S::rjfisher@bu.edu::30ecbcc5-ffec-4ef6-a569-e9cddaf034ae" providerId="AD" clId="Web-{A82AA3A4-E82A-B838-9A84-66CC1668B88B}" dt="2024-11-08T17:01:04.339" v="43" actId="20577"/>
        <pc:sldMkLst>
          <pc:docMk/>
          <pc:sldMk cId="3045793518" sldId="273"/>
        </pc:sldMkLst>
        <pc:spChg chg="mod">
          <ac:chgData name="Fisher, Robert" userId="S::rjfisher@bu.edu::30ecbcc5-ffec-4ef6-a569-e9cddaf034ae" providerId="AD" clId="Web-{A82AA3A4-E82A-B838-9A84-66CC1668B88B}" dt="2024-11-08T17:01:04.339" v="43" actId="20577"/>
          <ac:spMkLst>
            <pc:docMk/>
            <pc:sldMk cId="3045793518" sldId="273"/>
            <ac:spMk id="2" creationId="{15D8A552-F22B-0ACF-2712-AC6C28E628E5}"/>
          </ac:spMkLst>
        </pc:spChg>
      </pc:sldChg>
      <pc:sldChg chg="del">
        <pc:chgData name="Fisher, Robert" userId="S::rjfisher@bu.edu::30ecbcc5-ffec-4ef6-a569-e9cddaf034ae" providerId="AD" clId="Web-{A82AA3A4-E82A-B838-9A84-66CC1668B88B}" dt="2024-11-08T17:00:37.839" v="32"/>
        <pc:sldMkLst>
          <pc:docMk/>
          <pc:sldMk cId="2352879261" sldId="280"/>
        </pc:sldMkLst>
      </pc:sldChg>
      <pc:sldChg chg="del">
        <pc:chgData name="Fisher, Robert" userId="S::rjfisher@bu.edu::30ecbcc5-ffec-4ef6-a569-e9cddaf034ae" providerId="AD" clId="Web-{A82AA3A4-E82A-B838-9A84-66CC1668B88B}" dt="2024-11-08T17:00:37.839" v="31"/>
        <pc:sldMkLst>
          <pc:docMk/>
          <pc:sldMk cId="159892012" sldId="281"/>
        </pc:sldMkLst>
      </pc:sldChg>
      <pc:sldChg chg="del">
        <pc:chgData name="Fisher, Robert" userId="S::rjfisher@bu.edu::30ecbcc5-ffec-4ef6-a569-e9cddaf034ae" providerId="AD" clId="Web-{A82AA3A4-E82A-B838-9A84-66CC1668B88B}" dt="2024-11-08T17:00:37.839" v="30"/>
        <pc:sldMkLst>
          <pc:docMk/>
          <pc:sldMk cId="2206512658" sldId="282"/>
        </pc:sldMkLst>
      </pc:sldChg>
      <pc:sldChg chg="del">
        <pc:chgData name="Fisher, Robert" userId="S::rjfisher@bu.edu::30ecbcc5-ffec-4ef6-a569-e9cddaf034ae" providerId="AD" clId="Web-{A82AA3A4-E82A-B838-9A84-66CC1668B88B}" dt="2024-11-08T17:00:37.839" v="29"/>
        <pc:sldMkLst>
          <pc:docMk/>
          <pc:sldMk cId="1025519952" sldId="283"/>
        </pc:sldMkLst>
      </pc:sldChg>
      <pc:sldChg chg="del">
        <pc:chgData name="Fisher, Robert" userId="S::rjfisher@bu.edu::30ecbcc5-ffec-4ef6-a569-e9cddaf034ae" providerId="AD" clId="Web-{A82AA3A4-E82A-B838-9A84-66CC1668B88B}" dt="2024-11-08T17:00:37.839" v="28"/>
        <pc:sldMkLst>
          <pc:docMk/>
          <pc:sldMk cId="4070696241" sldId="284"/>
        </pc:sldMkLst>
      </pc:sldChg>
      <pc:sldChg chg="del">
        <pc:chgData name="Fisher, Robert" userId="S::rjfisher@bu.edu::30ecbcc5-ffec-4ef6-a569-e9cddaf034ae" providerId="AD" clId="Web-{A82AA3A4-E82A-B838-9A84-66CC1668B88B}" dt="2024-11-08T17:00:37.839" v="27"/>
        <pc:sldMkLst>
          <pc:docMk/>
          <pc:sldMk cId="3579907075" sldId="286"/>
        </pc:sldMkLst>
      </pc:sldChg>
      <pc:sldChg chg="modSp">
        <pc:chgData name="Fisher, Robert" userId="S::rjfisher@bu.edu::30ecbcc5-ffec-4ef6-a569-e9cddaf034ae" providerId="AD" clId="Web-{A82AA3A4-E82A-B838-9A84-66CC1668B88B}" dt="2024-11-08T16:59:46.855" v="22" actId="20577"/>
        <pc:sldMkLst>
          <pc:docMk/>
          <pc:sldMk cId="3402228496" sldId="287"/>
        </pc:sldMkLst>
        <pc:spChg chg="mod">
          <ac:chgData name="Fisher, Robert" userId="S::rjfisher@bu.edu::30ecbcc5-ffec-4ef6-a569-e9cddaf034ae" providerId="AD" clId="Web-{A82AA3A4-E82A-B838-9A84-66CC1668B88B}" dt="2024-11-08T16:59:46.855" v="22" actId="20577"/>
          <ac:spMkLst>
            <pc:docMk/>
            <pc:sldMk cId="3402228496" sldId="287"/>
            <ac:spMk id="2" creationId="{15D8A552-F22B-0ACF-2712-AC6C28E628E5}"/>
          </ac:spMkLst>
        </pc:spChg>
      </pc:sldChg>
      <pc:sldChg chg="modSp">
        <pc:chgData name="Fisher, Robert" userId="S::rjfisher@bu.edu::30ecbcc5-ffec-4ef6-a569-e9cddaf034ae" providerId="AD" clId="Web-{A82AA3A4-E82A-B838-9A84-66CC1668B88B}" dt="2024-11-08T16:57:25.339" v="5" actId="20577"/>
        <pc:sldMkLst>
          <pc:docMk/>
          <pc:sldMk cId="244730434" sldId="305"/>
        </pc:sldMkLst>
        <pc:spChg chg="mod">
          <ac:chgData name="Fisher, Robert" userId="S::rjfisher@bu.edu::30ecbcc5-ffec-4ef6-a569-e9cddaf034ae" providerId="AD" clId="Web-{A82AA3A4-E82A-B838-9A84-66CC1668B88B}" dt="2024-11-08T16:57:25.339" v="5" actId="20577"/>
          <ac:spMkLst>
            <pc:docMk/>
            <pc:sldMk cId="244730434" sldId="305"/>
            <ac:spMk id="2" creationId="{15D8A552-F22B-0ACF-2712-AC6C28E628E5}"/>
          </ac:spMkLst>
        </pc:spChg>
      </pc:sldChg>
      <pc:sldChg chg="ord">
        <pc:chgData name="Fisher, Robert" userId="S::rjfisher@bu.edu::30ecbcc5-ffec-4ef6-a569-e9cddaf034ae" providerId="AD" clId="Web-{A82AA3A4-E82A-B838-9A84-66CC1668B88B}" dt="2024-11-08T16:58:56.183" v="14"/>
        <pc:sldMkLst>
          <pc:docMk/>
          <pc:sldMk cId="1946110543" sldId="306"/>
        </pc:sldMkLst>
      </pc:sldChg>
      <pc:sldChg chg="ord">
        <pc:chgData name="Fisher, Robert" userId="S::rjfisher@bu.edu::30ecbcc5-ffec-4ef6-a569-e9cddaf034ae" providerId="AD" clId="Web-{A82AA3A4-E82A-B838-9A84-66CC1668B88B}" dt="2024-11-08T16:58:56.183" v="13"/>
        <pc:sldMkLst>
          <pc:docMk/>
          <pc:sldMk cId="589728230" sldId="307"/>
        </pc:sldMkLst>
      </pc:sldChg>
      <pc:sldChg chg="ord">
        <pc:chgData name="Fisher, Robert" userId="S::rjfisher@bu.edu::30ecbcc5-ffec-4ef6-a569-e9cddaf034ae" providerId="AD" clId="Web-{A82AA3A4-E82A-B838-9A84-66CC1668B88B}" dt="2024-11-08T16:58:56.167" v="11"/>
        <pc:sldMkLst>
          <pc:docMk/>
          <pc:sldMk cId="1969289554" sldId="308"/>
        </pc:sldMkLst>
      </pc:sldChg>
      <pc:sldChg chg="ord">
        <pc:chgData name="Fisher, Robert" userId="S::rjfisher@bu.edu::30ecbcc5-ffec-4ef6-a569-e9cddaf034ae" providerId="AD" clId="Web-{A82AA3A4-E82A-B838-9A84-66CC1668B88B}" dt="2024-11-08T16:58:56.167" v="12"/>
        <pc:sldMkLst>
          <pc:docMk/>
          <pc:sldMk cId="4121395213" sldId="309"/>
        </pc:sldMkLst>
      </pc:sldChg>
      <pc:sldChg chg="ord">
        <pc:chgData name="Fisher, Robert" userId="S::rjfisher@bu.edu::30ecbcc5-ffec-4ef6-a569-e9cddaf034ae" providerId="AD" clId="Web-{A82AA3A4-E82A-B838-9A84-66CC1668B88B}" dt="2024-11-08T16:58:56.167" v="10"/>
        <pc:sldMkLst>
          <pc:docMk/>
          <pc:sldMk cId="4021233854" sldId="310"/>
        </pc:sldMkLst>
      </pc:sldChg>
      <pc:sldChg chg="ord">
        <pc:chgData name="Fisher, Robert" userId="S::rjfisher@bu.edu::30ecbcc5-ffec-4ef6-a569-e9cddaf034ae" providerId="AD" clId="Web-{A82AA3A4-E82A-B838-9A84-66CC1668B88B}" dt="2024-11-08T16:58:56.167" v="9"/>
        <pc:sldMkLst>
          <pc:docMk/>
          <pc:sldMk cId="782076564" sldId="311"/>
        </pc:sldMkLst>
      </pc:sldChg>
      <pc:sldChg chg="ord">
        <pc:chgData name="Fisher, Robert" userId="S::rjfisher@bu.edu::30ecbcc5-ffec-4ef6-a569-e9cddaf034ae" providerId="AD" clId="Web-{A82AA3A4-E82A-B838-9A84-66CC1668B88B}" dt="2024-11-08T16:58:56.167" v="8"/>
        <pc:sldMkLst>
          <pc:docMk/>
          <pc:sldMk cId="3833502993" sldId="312"/>
        </pc:sldMkLst>
      </pc:sldChg>
      <pc:sldChg chg="modSp ord">
        <pc:chgData name="Fisher, Robert" userId="S::rjfisher@bu.edu::30ecbcc5-ffec-4ef6-a569-e9cddaf034ae" providerId="AD" clId="Web-{A82AA3A4-E82A-B838-9A84-66CC1668B88B}" dt="2024-11-08T16:58:56.183" v="15"/>
        <pc:sldMkLst>
          <pc:docMk/>
          <pc:sldMk cId="3191036839" sldId="316"/>
        </pc:sldMkLst>
        <pc:spChg chg="mod">
          <ac:chgData name="Fisher, Robert" userId="S::rjfisher@bu.edu::30ecbcc5-ffec-4ef6-a569-e9cddaf034ae" providerId="AD" clId="Web-{A82AA3A4-E82A-B838-9A84-66CC1668B88B}" dt="2024-11-08T16:57:50.261" v="7" actId="20577"/>
          <ac:spMkLst>
            <pc:docMk/>
            <pc:sldMk cId="3191036839" sldId="316"/>
            <ac:spMk id="2" creationId="{15D8A552-F22B-0ACF-2712-AC6C28E628E5}"/>
          </ac:spMkLst>
        </pc:spChg>
      </pc:sldChg>
    </pc:docChg>
  </pc:docChgLst>
  <pc:docChgLst>
    <pc:chgData name="Fisher, Robert" userId="S::rjfisher@bu.edu::30ecbcc5-ffec-4ef6-a569-e9cddaf034ae" providerId="AD" clId="Web-{872C44C7-5449-EC19-487D-BF63BAF95F54}"/>
    <pc:docChg chg="delSld">
      <pc:chgData name="Fisher, Robert" userId="S::rjfisher@bu.edu::30ecbcc5-ffec-4ef6-a569-e9cddaf034ae" providerId="AD" clId="Web-{872C44C7-5449-EC19-487D-BF63BAF95F54}" dt="2024-09-27T20:52:43.240" v="0"/>
      <pc:docMkLst>
        <pc:docMk/>
      </pc:docMkLst>
      <pc:sldChg chg="del">
        <pc:chgData name="Fisher, Robert" userId="S::rjfisher@bu.edu::30ecbcc5-ffec-4ef6-a569-e9cddaf034ae" providerId="AD" clId="Web-{872C44C7-5449-EC19-487D-BF63BAF95F54}" dt="2024-09-27T20:52:43.240" v="0"/>
        <pc:sldMkLst>
          <pc:docMk/>
          <pc:sldMk cId="2044550715" sldId="285"/>
        </pc:sldMkLst>
      </pc:sldChg>
    </pc:docChg>
  </pc:docChgLst>
  <pc:docChgLst>
    <pc:chgData name="Park, Ki Hyun" userId="S::kihyunp@bu.edu::1f867f61-ee06-4f5c-ab5f-41d5ae3da6f0" providerId="AD" clId="Web-{3DD5214A-A8C1-B672-D303-CC5606686766}"/>
    <pc:docChg chg="addSld delSld modSld">
      <pc:chgData name="Park, Ki Hyun" userId="S::kihyunp@bu.edu::1f867f61-ee06-4f5c-ab5f-41d5ae3da6f0" providerId="AD" clId="Web-{3DD5214A-A8C1-B672-D303-CC5606686766}" dt="2024-10-23T16:46:14.875" v="12" actId="20577"/>
      <pc:docMkLst>
        <pc:docMk/>
      </pc:docMkLst>
      <pc:sldChg chg="modSp">
        <pc:chgData name="Park, Ki Hyun" userId="S::kihyunp@bu.edu::1f867f61-ee06-4f5c-ab5f-41d5ae3da6f0" providerId="AD" clId="Web-{3DD5214A-A8C1-B672-D303-CC5606686766}" dt="2024-10-23T16:45:28.498" v="1" actId="20577"/>
        <pc:sldMkLst>
          <pc:docMk/>
          <pc:sldMk cId="538305290" sldId="288"/>
        </pc:sldMkLst>
        <pc:spChg chg="mod">
          <ac:chgData name="Park, Ki Hyun" userId="S::kihyunp@bu.edu::1f867f61-ee06-4f5c-ab5f-41d5ae3da6f0" providerId="AD" clId="Web-{3DD5214A-A8C1-B672-D303-CC5606686766}" dt="2024-10-23T16:45:28.498" v="1" actId="20577"/>
          <ac:spMkLst>
            <pc:docMk/>
            <pc:sldMk cId="538305290" sldId="288"/>
            <ac:spMk id="2" creationId="{15D8A552-F22B-0ACF-2712-AC6C28E628E5}"/>
          </ac:spMkLst>
        </pc:spChg>
      </pc:sldChg>
      <pc:sldChg chg="modSp add del">
        <pc:chgData name="Park, Ki Hyun" userId="S::kihyunp@bu.edu::1f867f61-ee06-4f5c-ab5f-41d5ae3da6f0" providerId="AD" clId="Web-{3DD5214A-A8C1-B672-D303-CC5606686766}" dt="2024-10-23T16:45:49.109" v="11" actId="20577"/>
        <pc:sldMkLst>
          <pc:docMk/>
          <pc:sldMk cId="2258933362" sldId="313"/>
        </pc:sldMkLst>
        <pc:spChg chg="mod">
          <ac:chgData name="Park, Ki Hyun" userId="S::kihyunp@bu.edu::1f867f61-ee06-4f5c-ab5f-41d5ae3da6f0" providerId="AD" clId="Web-{3DD5214A-A8C1-B672-D303-CC5606686766}" dt="2024-10-23T16:45:45.657" v="9" actId="20577"/>
          <ac:spMkLst>
            <pc:docMk/>
            <pc:sldMk cId="2258933362" sldId="313"/>
            <ac:spMk id="2" creationId="{15D8A552-F22B-0ACF-2712-AC6C28E628E5}"/>
          </ac:spMkLst>
        </pc:spChg>
        <pc:spChg chg="mod">
          <ac:chgData name="Park, Ki Hyun" userId="S::kihyunp@bu.edu::1f867f61-ee06-4f5c-ab5f-41d5ae3da6f0" providerId="AD" clId="Web-{3DD5214A-A8C1-B672-D303-CC5606686766}" dt="2024-10-23T16:45:49.109" v="11" actId="20577"/>
          <ac:spMkLst>
            <pc:docMk/>
            <pc:sldMk cId="2258933362" sldId="313"/>
            <ac:spMk id="3" creationId="{0F5C746B-3B88-B0D9-96CF-BDA8048A6148}"/>
          </ac:spMkLst>
        </pc:spChg>
      </pc:sldChg>
      <pc:sldChg chg="add del">
        <pc:chgData name="Park, Ki Hyun" userId="S::kihyunp@bu.edu::1f867f61-ee06-4f5c-ab5f-41d5ae3da6f0" providerId="AD" clId="Web-{3DD5214A-A8C1-B672-D303-CC5606686766}" dt="2024-10-23T16:45:35.358" v="7"/>
        <pc:sldMkLst>
          <pc:docMk/>
          <pc:sldMk cId="3855355927" sldId="314"/>
        </pc:sldMkLst>
      </pc:sldChg>
      <pc:sldChg chg="add del">
        <pc:chgData name="Park, Ki Hyun" userId="S::kihyunp@bu.edu::1f867f61-ee06-4f5c-ab5f-41d5ae3da6f0" providerId="AD" clId="Web-{3DD5214A-A8C1-B672-D303-CC5606686766}" dt="2024-10-23T16:45:35.342" v="6"/>
        <pc:sldMkLst>
          <pc:docMk/>
          <pc:sldMk cId="2717971627" sldId="315"/>
        </pc:sldMkLst>
      </pc:sldChg>
      <pc:sldChg chg="modSp">
        <pc:chgData name="Park, Ki Hyun" userId="S::kihyunp@bu.edu::1f867f61-ee06-4f5c-ab5f-41d5ae3da6f0" providerId="AD" clId="Web-{3DD5214A-A8C1-B672-D303-CC5606686766}" dt="2024-10-23T16:46:14.875" v="12" actId="20577"/>
        <pc:sldMkLst>
          <pc:docMk/>
          <pc:sldMk cId="3191036839" sldId="316"/>
        </pc:sldMkLst>
        <pc:spChg chg="mod">
          <ac:chgData name="Park, Ki Hyun" userId="S::kihyunp@bu.edu::1f867f61-ee06-4f5c-ab5f-41d5ae3da6f0" providerId="AD" clId="Web-{3DD5214A-A8C1-B672-D303-CC5606686766}" dt="2024-10-23T16:46:14.875" v="12" actId="20577"/>
          <ac:spMkLst>
            <pc:docMk/>
            <pc:sldMk cId="3191036839" sldId="316"/>
            <ac:spMk id="2" creationId="{15D8A552-F22B-0ACF-2712-AC6C28E628E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4BA93-A408-D041-916F-469CC43B567F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E0464-7AA5-174B-9ED8-013BCB1E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6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82C9-CA18-DE49-0C8D-8CE655B94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A0EA7-4F52-5C97-E66F-6F1D50C68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5E855-CD22-00AE-7E40-AFC064EFD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E0BFE-1E95-547B-B318-BD21777D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ED887-E0BF-474F-C2D2-AFB22FD3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04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782F-7A27-8A78-796B-622DC457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CF2D4C-C319-1674-15F8-CD4E7ADDD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651E3-6AB5-25C4-9B02-8E9C6803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31C2A-44C9-9CFC-CA9C-9C3B3111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D3B18-3CA6-1C68-C8EC-BCA07EDE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3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D8AC73-46D0-102D-CA62-EAA51A97D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E15A1-F252-9FD7-080C-560E71090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AB409-D771-CE7D-F840-B9AD7148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849DA-045E-1FF6-B74A-E8842F99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F20E8-4DC5-AC30-D953-BE82FB15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3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3F44A-3CD6-3236-B305-80F18B18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E375-9624-CAD2-1A39-6513AD863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555A9-0D55-EED2-CA5B-89B3477DD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29F29-E291-EAF8-BA5D-806E82AC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FD8FD-A4D4-4BEF-C31D-FCE849671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9FD1D-0A69-3342-53AE-B4C616751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E670C-4908-ED69-5737-590CD7801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2EB87-19E0-3C04-8DDE-AF3C04D69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D81A3-3E9F-588A-AC12-6F87F6BC3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7BDCB-9EB9-0EAB-7DE0-999E89C9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917DA-16D0-9FE3-9389-B53088F2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1E208-6819-6227-F7DB-DB26048A8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87D4B-7226-CB8F-3CAF-50B46DF5C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7226C-1BAF-EF82-2C06-0C95B155F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4F475-CE2D-CF28-FC7C-BBEA03AC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3C496-EDBF-4A77-2CC5-6840481F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1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F461-1A39-0993-5FCA-A6DAC9F9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CD7E4-5F08-650F-ECD0-41D9D57E3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D4190-B2D6-27C1-A45A-29A94E7C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1E0478-7A07-0248-B802-573FF20AF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9664BE-D154-2237-CC63-44C6CC4E2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7BD552-61A6-E2D8-72A0-5AB46F4A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474D91-5B88-EE28-8D0F-DF3416B1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3BBBD8-CE36-9758-A717-459D02DE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1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F750-65B7-8946-9DAD-FC163E12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54FC1-7E7C-F127-CAAC-87E725852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9384B-37EF-48B7-4AF1-EFB42E87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0D7188-F698-00BA-C37D-68F87814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1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DD676-0AF7-D904-8345-9AF2728FF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40A0F-3A13-B703-F97E-E760F209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0530E-B27D-EBE0-53E0-19C4612F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9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E2F8-04C6-7D86-CA8E-B94182B8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31BFE-633C-4232-6993-926C76C38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1131E-7422-56D3-A7D0-6FE83B6E8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6F3CF-3883-27AD-0726-B5A770FA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19128B-6B5D-2744-8A6D-EEC913FA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F1853-80F1-2C03-2347-894C81A59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44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6334-1F97-36EB-9D4C-EDBFE801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C208D-7609-9F5F-6851-43C276DDCA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2B98F-ABA6-C252-A9AA-276D44BFE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5EBB6-4746-60AF-4F94-8A0C69E7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3E1EB-960C-F03D-ED72-8AA667AB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801A0-FD09-23D2-3428-2C6E08B2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88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49C51F-1A83-BBB2-7A28-CE4CE455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84A31-4BBC-8AD9-A6FC-338907A01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12A31-E0BE-1D3B-875E-294F0C8EFE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9BFE5-1451-9548-84C7-F9B6EFF72CCC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8961-6B62-7D40-CEC8-CCAD708BE5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954B4-903E-90F3-EBF5-088522457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3ADCD-FBE9-A044-B7CA-177A253FA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7CA0-FC06-8FAC-A65B-319320E7A3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Raw Western Blots &amp; Gels</a:t>
            </a:r>
          </a:p>
        </p:txBody>
      </p:sp>
    </p:spTree>
    <p:extLst>
      <p:ext uri="{BB962C8B-B14F-4D97-AF65-F5344CB8AC3E}">
        <p14:creationId xmlns:p14="http://schemas.microsoft.com/office/powerpoint/2010/main" val="41224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U2AF2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E872A-CF98-4FA8-8136-39646C514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0" y="2694433"/>
            <a:ext cx="6898958" cy="201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SRSF1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0EBDF-3F46-43ED-904B-38F56F27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75" y="2282798"/>
            <a:ext cx="6912571" cy="22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A552-F22B-0ACF-2712-AC6C28E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1F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746B-3B88-B0D9-96CF-BDA8048A6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Coomassie staining– Purified proteins </a:t>
            </a:r>
          </a:p>
        </p:txBody>
      </p:sp>
    </p:spTree>
    <p:extLst>
      <p:ext uri="{BB962C8B-B14F-4D97-AF65-F5344CB8AC3E}">
        <p14:creationId xmlns:p14="http://schemas.microsoft.com/office/powerpoint/2010/main" val="2258933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1. Full-length LSD1, LSD1-HDAC1-RCOR1 complex</a:t>
            </a:r>
            <a:br>
              <a:rPr lang="en-US" sz="2800"/>
            </a:br>
            <a:endParaRPr lang="en-US"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BB055-66F6-4B93-8053-E4311C66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718" y="1927237"/>
            <a:ext cx="5558563" cy="443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71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800"/>
            </a:br>
            <a:r>
              <a:rPr lang="en-US" sz="2800"/>
              <a:t>2. GST, GST-U2AF2 85-471, GST-SRSF1</a:t>
            </a:r>
            <a:br>
              <a:rPr lang="en-US" sz="2800"/>
            </a:br>
            <a:r>
              <a:rPr lang="en-US" sz="2800"/>
              <a:t>3. His-LSD1 171-852/His-RCOR1 289-485, His-U2AF2 241-471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4362D-A25A-4757-824B-DA35FD989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82110" y="2030688"/>
            <a:ext cx="5233226" cy="42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5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A552-F22B-0ACF-2712-AC6C28E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1G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746B-3B88-B0D9-96CF-BDA8048A6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Western blots – WT and U2AF2-V5 O/E SKMEL5 treated with DMSO or </a:t>
            </a:r>
            <a:r>
              <a:rPr lang="en-US" altLang="ko-KR" err="1"/>
              <a:t>corin</a:t>
            </a:r>
            <a:r>
              <a:rPr lang="en-US" altLang="ko-KR"/>
              <a:t> (24h, 2.5uM). Probed for LSD1, RCOR1, U2AF2, SRSF1, GAPDH</a:t>
            </a:r>
          </a:p>
        </p:txBody>
      </p:sp>
    </p:spTree>
    <p:extLst>
      <p:ext uri="{BB962C8B-B14F-4D97-AF65-F5344CB8AC3E}">
        <p14:creationId xmlns:p14="http://schemas.microsoft.com/office/powerpoint/2010/main" val="538305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LSD1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3685A-DADD-46EE-A789-DDF9DF47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004" y="2710125"/>
            <a:ext cx="6919991" cy="212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99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HDAC1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95B6A-02C6-41CC-A83E-F58F62BBF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48" y="2468116"/>
            <a:ext cx="7387903" cy="24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6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GST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8A91F-53A6-4DBB-B478-4457347B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56" y="1690688"/>
            <a:ext cx="7141029" cy="4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00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LSD1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F1CE234-397D-4ED2-804D-4E671DD2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4" y="1690688"/>
            <a:ext cx="5987142" cy="418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B5A4F4-F892-462C-9519-05CDFAEE7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729" y="3016251"/>
            <a:ext cx="5181599" cy="202711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AD0292-75EE-41E4-A7F3-0B2DE0AEAE33}"/>
              </a:ext>
            </a:extLst>
          </p:cNvPr>
          <p:cNvSpPr txBox="1">
            <a:spLocks/>
          </p:cNvSpPr>
          <p:nvPr/>
        </p:nvSpPr>
        <p:spPr>
          <a:xfrm>
            <a:off x="370114" y="5879003"/>
            <a:ext cx="10515600" cy="826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 addition to LHS and LSD1, TR-LC is also included in this experiment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4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A552-F22B-0ACF-2712-AC6C28E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1E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746B-3B88-B0D9-96CF-BDA8048A6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Western blots – SKMEL5 treated with DMSO or corin (24h, 2.5uM). Probed for LSD1, RCOR1, U2AF2, SRSF1, GAPDH</a:t>
            </a:r>
          </a:p>
        </p:txBody>
      </p:sp>
    </p:spTree>
    <p:extLst>
      <p:ext uri="{BB962C8B-B14F-4D97-AF65-F5344CB8AC3E}">
        <p14:creationId xmlns:p14="http://schemas.microsoft.com/office/powerpoint/2010/main" val="155089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HDAC1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F1CE234-397D-4ED2-804D-4E671DD2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8" y="1690688"/>
            <a:ext cx="5987142" cy="418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134624-FE5C-4E9F-BF2A-AD125EF77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8846"/>
            <a:ext cx="5921829" cy="351199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9BF4E44-FEB9-496F-9997-50499A351468}"/>
              </a:ext>
            </a:extLst>
          </p:cNvPr>
          <p:cNvSpPr txBox="1">
            <a:spLocks/>
          </p:cNvSpPr>
          <p:nvPr/>
        </p:nvSpPr>
        <p:spPr>
          <a:xfrm>
            <a:off x="370114" y="5879003"/>
            <a:ext cx="10515600" cy="826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 addition to LHS and LSD1, TR-LC is also included in this experiment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15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GST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F1CE234-397D-4ED2-804D-4E671DD2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8" y="1690688"/>
            <a:ext cx="5987142" cy="418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AFA30-CB42-4FF4-82E3-11BE5E4D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96885"/>
            <a:ext cx="5681098" cy="3429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CC23423-C346-4885-969E-5AAA80304EC6}"/>
              </a:ext>
            </a:extLst>
          </p:cNvPr>
          <p:cNvSpPr txBox="1">
            <a:spLocks/>
          </p:cNvSpPr>
          <p:nvPr/>
        </p:nvSpPr>
        <p:spPr>
          <a:xfrm>
            <a:off x="370114" y="5879003"/>
            <a:ext cx="10515600" cy="826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 addition to LHS and LSD1, TR-LC is also included in this experiment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4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A552-F22B-0ACF-2712-AC6C28E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746B-3B88-B0D9-96CF-BDA8048A6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Coomassie staining-Size exclusion of LSD1-RCOR1-U2AF2 for Cryo-EM sample preparation</a:t>
            </a:r>
          </a:p>
        </p:txBody>
      </p:sp>
    </p:spTree>
    <p:extLst>
      <p:ext uri="{BB962C8B-B14F-4D97-AF65-F5344CB8AC3E}">
        <p14:creationId xmlns:p14="http://schemas.microsoft.com/office/powerpoint/2010/main" val="244730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720E7B-B002-4309-999D-35DCC87CF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8628" y="1418813"/>
            <a:ext cx="5470447" cy="4020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DD44F3-AC7B-491E-9FF3-5E284917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262927" y="1497517"/>
            <a:ext cx="5612082" cy="394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60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A552-F22B-0ACF-2712-AC6C28E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2D, Extended Figure 2B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746B-3B88-B0D9-96CF-BDA8048A6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Western blots – 6 cell lines treated with DMSO or corin (24h, 2.5uM). Probed for U2AF2, ALYREF, RBMX, and GAPDH</a:t>
            </a:r>
          </a:p>
        </p:txBody>
      </p:sp>
    </p:spTree>
    <p:extLst>
      <p:ext uri="{BB962C8B-B14F-4D97-AF65-F5344CB8AC3E}">
        <p14:creationId xmlns:p14="http://schemas.microsoft.com/office/powerpoint/2010/main" val="3402228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ALYREF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E09C82-0672-3E99-7DD0-81D815616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1973" y="0"/>
            <a:ext cx="6208053" cy="8033952"/>
          </a:xfrm>
        </p:spPr>
      </p:pic>
    </p:spTree>
    <p:extLst>
      <p:ext uri="{BB962C8B-B14F-4D97-AF65-F5344CB8AC3E}">
        <p14:creationId xmlns:p14="http://schemas.microsoft.com/office/powerpoint/2010/main" val="807107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U2AF2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8E6B8-8907-7BF9-D97D-F46D4AAE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27" y="-579864"/>
            <a:ext cx="7191945" cy="93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02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RBMX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4B111-078F-8A9C-0684-7E9942D5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523" y="0"/>
            <a:ext cx="5600954" cy="724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82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GAPDH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9023A-A541-15B9-24A0-DC6F20BE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68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ALYREF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8A782D-80DA-8C98-9AEE-E062788D9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101" y="0"/>
            <a:ext cx="5719798" cy="7402093"/>
          </a:xfrm>
        </p:spPr>
      </p:pic>
    </p:spTree>
    <p:extLst>
      <p:ext uri="{BB962C8B-B14F-4D97-AF65-F5344CB8AC3E}">
        <p14:creationId xmlns:p14="http://schemas.microsoft.com/office/powerpoint/2010/main" val="2843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LSD1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4B971-3E73-4585-AC58-B8C4BB03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78" y="2629642"/>
            <a:ext cx="5935234" cy="15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07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U2AF2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A8937-D000-3B0D-82D8-D51FD392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212272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RBMX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EC81F-2148-EDF4-7A6D-8AF106B63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7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GAPDH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15AEF-755E-1786-AD0F-22B63239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3: ALYREF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4F12C0-C1A4-5FC8-E1A7-4EE5BBA93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4393" y="0"/>
            <a:ext cx="5823213" cy="7535924"/>
          </a:xfrm>
        </p:spPr>
      </p:pic>
    </p:spTree>
    <p:extLst>
      <p:ext uri="{BB962C8B-B14F-4D97-AF65-F5344CB8AC3E}">
        <p14:creationId xmlns:p14="http://schemas.microsoft.com/office/powerpoint/2010/main" val="1294162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3: U2AF2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35C3C-F753-D0B7-B896-1757FF1E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30" y="0"/>
            <a:ext cx="5730339" cy="741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22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3: RBMX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3FCDD-5586-25C0-BC71-3112473A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37" y="152853"/>
            <a:ext cx="5626925" cy="728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8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3: GAPDH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33679-E64B-C37D-61D9-940744F9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39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A552-F22B-0ACF-2712-AC6C28E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746B-3B88-B0D9-96CF-BDA8048A6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Pull-down assay – Purified proteins. Probed for LSD1, RCOR1, V5, U2AF2</a:t>
            </a:r>
          </a:p>
        </p:txBody>
      </p:sp>
    </p:spTree>
    <p:extLst>
      <p:ext uri="{BB962C8B-B14F-4D97-AF65-F5344CB8AC3E}">
        <p14:creationId xmlns:p14="http://schemas.microsoft.com/office/powerpoint/2010/main" val="3191036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LSD1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468B2-816F-49AA-884A-05B8DD93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8" y="2261516"/>
            <a:ext cx="6966856" cy="23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10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RCOR1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E8E6F-727A-4D90-B233-193DD5D1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534" y="1690688"/>
            <a:ext cx="6300931" cy="45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2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RCOR1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D6720-C4CA-42A8-A097-E02A9955F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04" y="2851206"/>
            <a:ext cx="5608320" cy="1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51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V5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B547E-4A20-4DCC-8C53-37043E7C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5" y="1690688"/>
            <a:ext cx="6531428" cy="408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95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U2AF2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47BF1-994F-4D1B-A44D-EDC9E458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88" y="1930173"/>
            <a:ext cx="6403131" cy="429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89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RCOR1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0A8B94-B47E-4B37-89E8-815F8D311B46}"/>
              </a:ext>
            </a:extLst>
          </p:cNvPr>
          <p:cNvGrpSpPr/>
          <p:nvPr/>
        </p:nvGrpSpPr>
        <p:grpSpPr>
          <a:xfrm>
            <a:off x="261256" y="2136561"/>
            <a:ext cx="5290457" cy="2976763"/>
            <a:chOff x="3679142" y="1769409"/>
            <a:chExt cx="5290687" cy="2894001"/>
          </a:xfrm>
        </p:grpSpPr>
        <p:pic>
          <p:nvPicPr>
            <p:cNvPr id="5" name="그림 2">
              <a:extLst>
                <a:ext uri="{FF2B5EF4-FFF2-40B4-BE49-F238E27FC236}">
                  <a16:creationId xmlns:a16="http://schemas.microsoft.com/office/drawing/2014/main" id="{97A99B61-251D-4201-822F-9FB187A49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1" t="26963" r="9269" b="26964"/>
            <a:stretch/>
          </p:blipFill>
          <p:spPr>
            <a:xfrm>
              <a:off x="3840481" y="4114770"/>
              <a:ext cx="3701142" cy="548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4">
              <a:extLst>
                <a:ext uri="{FF2B5EF4-FFF2-40B4-BE49-F238E27FC236}">
                  <a16:creationId xmlns:a16="http://schemas.microsoft.com/office/drawing/2014/main" id="{CB08A176-68CD-4B39-B2A1-1C26266AB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9" t="21640" r="4995" b="31173"/>
            <a:stretch/>
          </p:blipFill>
          <p:spPr>
            <a:xfrm>
              <a:off x="3840480" y="3428512"/>
              <a:ext cx="3701144" cy="548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13">
              <a:extLst>
                <a:ext uri="{FF2B5EF4-FFF2-40B4-BE49-F238E27FC236}">
                  <a16:creationId xmlns:a16="http://schemas.microsoft.com/office/drawing/2014/main" id="{E808D7D5-09BE-47BF-A138-5267C3B2F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30" t="15472" r="3507" b="15472"/>
            <a:stretch/>
          </p:blipFill>
          <p:spPr>
            <a:xfrm>
              <a:off x="3840480" y="2742254"/>
              <a:ext cx="3701143" cy="548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36880A-F064-4D14-BE50-4D8C5703BA3E}"/>
                </a:ext>
              </a:extLst>
            </p:cNvPr>
            <p:cNvSpPr txBox="1"/>
            <p:nvPr/>
          </p:nvSpPr>
          <p:spPr>
            <a:xfrm>
              <a:off x="7541623" y="2878074"/>
              <a:ext cx="1428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Anti-RCOR1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F240B1-D348-4710-9521-6C14992919A8}"/>
                </a:ext>
              </a:extLst>
            </p:cNvPr>
            <p:cNvSpPr txBox="1"/>
            <p:nvPr/>
          </p:nvSpPr>
          <p:spPr>
            <a:xfrm>
              <a:off x="7541623" y="3562992"/>
              <a:ext cx="1428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Anti-V5 (U2AF2)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51155B-0621-4950-85ED-B407C3B016C7}"/>
                </a:ext>
              </a:extLst>
            </p:cNvPr>
            <p:cNvSpPr txBox="1"/>
            <p:nvPr/>
          </p:nvSpPr>
          <p:spPr>
            <a:xfrm>
              <a:off x="7541623" y="4247911"/>
              <a:ext cx="1428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Anti-GAPDH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DD2311-0E93-41A7-A66A-79D71DE4EDF6}"/>
                </a:ext>
              </a:extLst>
            </p:cNvPr>
            <p:cNvSpPr txBox="1"/>
            <p:nvPr/>
          </p:nvSpPr>
          <p:spPr>
            <a:xfrm>
              <a:off x="3931973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DMSO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328774-8301-4102-85D7-1071EB62B250}"/>
                </a:ext>
              </a:extLst>
            </p:cNvPr>
            <p:cNvSpPr txBox="1"/>
            <p:nvPr/>
          </p:nvSpPr>
          <p:spPr>
            <a:xfrm>
              <a:off x="4513705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err="1">
                  <a:latin typeface="Arial" panose="020B0604020202020204" pitchFamily="34" charset="0"/>
                  <a:cs typeface="Arial" panose="020B0604020202020204" pitchFamily="34" charset="0"/>
                </a:rPr>
                <a:t>Corin</a:t>
              </a:r>
              <a:endParaRPr 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CF5E7-B2C1-4375-9336-BC4120C19386}"/>
                </a:ext>
              </a:extLst>
            </p:cNvPr>
            <p:cNvSpPr txBox="1"/>
            <p:nvPr/>
          </p:nvSpPr>
          <p:spPr>
            <a:xfrm>
              <a:off x="5095437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DMSO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766EE7-E535-47ED-81C5-A50012C9590E}"/>
                </a:ext>
              </a:extLst>
            </p:cNvPr>
            <p:cNvSpPr txBox="1"/>
            <p:nvPr/>
          </p:nvSpPr>
          <p:spPr>
            <a:xfrm>
              <a:off x="5677169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err="1">
                  <a:latin typeface="Arial" panose="020B0604020202020204" pitchFamily="34" charset="0"/>
                  <a:cs typeface="Arial" panose="020B0604020202020204" pitchFamily="34" charset="0"/>
                </a:rPr>
                <a:t>Corin</a:t>
              </a:r>
              <a:endParaRPr 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DAC49-E8FC-42C2-AA4B-96ED188882D8}"/>
                </a:ext>
              </a:extLst>
            </p:cNvPr>
            <p:cNvSpPr txBox="1"/>
            <p:nvPr/>
          </p:nvSpPr>
          <p:spPr>
            <a:xfrm>
              <a:off x="6258901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DMSO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453AF3-398A-499B-AB55-95C5D5218386}"/>
                </a:ext>
              </a:extLst>
            </p:cNvPr>
            <p:cNvSpPr txBox="1"/>
            <p:nvPr/>
          </p:nvSpPr>
          <p:spPr>
            <a:xfrm>
              <a:off x="6840635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err="1">
                  <a:latin typeface="Arial" panose="020B0604020202020204" pitchFamily="34" charset="0"/>
                  <a:cs typeface="Arial" panose="020B0604020202020204" pitchFamily="34" charset="0"/>
                </a:rPr>
                <a:t>Corin</a:t>
              </a:r>
              <a:endParaRPr 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" name="그룹 57">
              <a:extLst>
                <a:ext uri="{FF2B5EF4-FFF2-40B4-BE49-F238E27FC236}">
                  <a16:creationId xmlns:a16="http://schemas.microsoft.com/office/drawing/2014/main" id="{D39B37DC-9BDA-4DD8-8E6D-F72EDE69558F}"/>
                </a:ext>
              </a:extLst>
            </p:cNvPr>
            <p:cNvGrpSpPr/>
            <p:nvPr/>
          </p:nvGrpSpPr>
          <p:grpSpPr>
            <a:xfrm>
              <a:off x="3977105" y="2206079"/>
              <a:ext cx="1073199" cy="249633"/>
              <a:chOff x="6469830" y="1994067"/>
              <a:chExt cx="1073199" cy="249633"/>
            </a:xfrm>
          </p:grpSpPr>
          <p:cxnSp>
            <p:nvCxnSpPr>
              <p:cNvPr id="25" name="Straight Connector 5">
                <a:extLst>
                  <a:ext uri="{FF2B5EF4-FFF2-40B4-BE49-F238E27FC236}">
                    <a16:creationId xmlns:a16="http://schemas.microsoft.com/office/drawing/2014/main" id="{503797F8-B780-4DB5-AA3D-3B53586CA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7878" y="2243700"/>
                <a:ext cx="9951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0A2843-CE40-47CC-8B00-8B0A565F04A7}"/>
                  </a:ext>
                </a:extLst>
              </p:cNvPr>
              <p:cNvSpPr txBox="1"/>
              <p:nvPr/>
            </p:nvSpPr>
            <p:spPr>
              <a:xfrm>
                <a:off x="6469830" y="1994067"/>
                <a:ext cx="10725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5% input</a:t>
                </a:r>
                <a:endParaRPr lang="ko-KR" altLang="en-US" sz="1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그룹 58">
              <a:extLst>
                <a:ext uri="{FF2B5EF4-FFF2-40B4-BE49-F238E27FC236}">
                  <a16:creationId xmlns:a16="http://schemas.microsoft.com/office/drawing/2014/main" id="{A37C8EDB-81E4-42B7-A073-B9E4F8504757}"/>
                </a:ext>
              </a:extLst>
            </p:cNvPr>
            <p:cNvGrpSpPr/>
            <p:nvPr/>
          </p:nvGrpSpPr>
          <p:grpSpPr>
            <a:xfrm>
              <a:off x="5151505" y="2206079"/>
              <a:ext cx="1073199" cy="249633"/>
              <a:chOff x="6469830" y="1994067"/>
              <a:chExt cx="1073199" cy="249633"/>
            </a:xfrm>
          </p:grpSpPr>
          <p:cxnSp>
            <p:nvCxnSpPr>
              <p:cNvPr id="23" name="Straight Connector 5">
                <a:extLst>
                  <a:ext uri="{FF2B5EF4-FFF2-40B4-BE49-F238E27FC236}">
                    <a16:creationId xmlns:a16="http://schemas.microsoft.com/office/drawing/2014/main" id="{B4BAF1B3-9139-4A31-8C76-55FD9425CE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7878" y="2243700"/>
                <a:ext cx="9951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6D49B2-EE9A-449C-94F8-0FA10167A9A9}"/>
                  </a:ext>
                </a:extLst>
              </p:cNvPr>
              <p:cNvSpPr txBox="1"/>
              <p:nvPr/>
            </p:nvSpPr>
            <p:spPr>
              <a:xfrm>
                <a:off x="6469830" y="1994067"/>
                <a:ext cx="10725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IgG-IP</a:t>
                </a:r>
                <a:endParaRPr lang="ko-KR" altLang="en-US" sz="1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그룹 61">
              <a:extLst>
                <a:ext uri="{FF2B5EF4-FFF2-40B4-BE49-F238E27FC236}">
                  <a16:creationId xmlns:a16="http://schemas.microsoft.com/office/drawing/2014/main" id="{26FAC16D-D659-4C0A-B1DC-BEDC8C59757E}"/>
                </a:ext>
              </a:extLst>
            </p:cNvPr>
            <p:cNvGrpSpPr/>
            <p:nvPr/>
          </p:nvGrpSpPr>
          <p:grpSpPr>
            <a:xfrm>
              <a:off x="6325905" y="2206079"/>
              <a:ext cx="1073199" cy="249633"/>
              <a:chOff x="6469830" y="1994067"/>
              <a:chExt cx="1073199" cy="249633"/>
            </a:xfrm>
          </p:grpSpPr>
          <p:cxnSp>
            <p:nvCxnSpPr>
              <p:cNvPr id="21" name="Straight Connector 5">
                <a:extLst>
                  <a:ext uri="{FF2B5EF4-FFF2-40B4-BE49-F238E27FC236}">
                    <a16:creationId xmlns:a16="http://schemas.microsoft.com/office/drawing/2014/main" id="{C3123E1A-CB36-4784-BAD7-55D108DC8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7878" y="2243700"/>
                <a:ext cx="9951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C64BE9-B168-42E6-906C-68845506F99A}"/>
                  </a:ext>
                </a:extLst>
              </p:cNvPr>
              <p:cNvSpPr txBox="1"/>
              <p:nvPr/>
            </p:nvSpPr>
            <p:spPr>
              <a:xfrm>
                <a:off x="6469830" y="1994067"/>
                <a:ext cx="10725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RCOR1-IP</a:t>
                </a:r>
                <a:endParaRPr lang="ko-KR" altLang="en-US" sz="1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63B454-3626-4A6F-952B-C91ED09ABEFE}"/>
                </a:ext>
              </a:extLst>
            </p:cNvPr>
            <p:cNvSpPr txBox="1"/>
            <p:nvPr/>
          </p:nvSpPr>
          <p:spPr>
            <a:xfrm>
              <a:off x="3679142" y="1769409"/>
              <a:ext cx="401726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400" b="1">
                  <a:latin typeface="Arial"/>
                  <a:ea typeface="맑은 고딕"/>
                  <a:cs typeface="Arial"/>
                </a:rPr>
                <a:t>U2AF2-V5 O/E SKMEL5</a:t>
              </a:r>
              <a:endParaRPr lang="en-US" altLang="ko-KR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517D4B2-1150-40BA-B7B5-A5D8D470BD57}"/>
              </a:ext>
            </a:extLst>
          </p:cNvPr>
          <p:cNvSpPr txBox="1">
            <a:spLocks/>
          </p:cNvSpPr>
          <p:nvPr/>
        </p:nvSpPr>
        <p:spPr>
          <a:xfrm>
            <a:off x="370114" y="5879003"/>
            <a:ext cx="11821886" cy="826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 this experiment, only U2AF2-V5 O/E SKMEL5 cells are used, excluding WT SKMEL5.</a:t>
            </a:r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49FAF4-042C-4025-A050-0E030F8A2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191" y="2643053"/>
            <a:ext cx="6248400" cy="18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33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V5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0A8B94-B47E-4B37-89E8-815F8D311B46}"/>
              </a:ext>
            </a:extLst>
          </p:cNvPr>
          <p:cNvGrpSpPr/>
          <p:nvPr/>
        </p:nvGrpSpPr>
        <p:grpSpPr>
          <a:xfrm>
            <a:off x="261256" y="2136561"/>
            <a:ext cx="5290457" cy="2976763"/>
            <a:chOff x="3679142" y="1769409"/>
            <a:chExt cx="5290687" cy="2894001"/>
          </a:xfrm>
        </p:grpSpPr>
        <p:pic>
          <p:nvPicPr>
            <p:cNvPr id="5" name="그림 2">
              <a:extLst>
                <a:ext uri="{FF2B5EF4-FFF2-40B4-BE49-F238E27FC236}">
                  <a16:creationId xmlns:a16="http://schemas.microsoft.com/office/drawing/2014/main" id="{97A99B61-251D-4201-822F-9FB187A49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1" t="26963" r="9269" b="26964"/>
            <a:stretch/>
          </p:blipFill>
          <p:spPr>
            <a:xfrm>
              <a:off x="3840481" y="4114770"/>
              <a:ext cx="3701142" cy="548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4">
              <a:extLst>
                <a:ext uri="{FF2B5EF4-FFF2-40B4-BE49-F238E27FC236}">
                  <a16:creationId xmlns:a16="http://schemas.microsoft.com/office/drawing/2014/main" id="{CB08A176-68CD-4B39-B2A1-1C26266AB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9" t="21640" r="4995" b="31173"/>
            <a:stretch/>
          </p:blipFill>
          <p:spPr>
            <a:xfrm>
              <a:off x="3840480" y="3428512"/>
              <a:ext cx="3701144" cy="548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13">
              <a:extLst>
                <a:ext uri="{FF2B5EF4-FFF2-40B4-BE49-F238E27FC236}">
                  <a16:creationId xmlns:a16="http://schemas.microsoft.com/office/drawing/2014/main" id="{E808D7D5-09BE-47BF-A138-5267C3B2F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30" t="15472" r="3507" b="15472"/>
            <a:stretch/>
          </p:blipFill>
          <p:spPr>
            <a:xfrm>
              <a:off x="3840480" y="2742254"/>
              <a:ext cx="3701143" cy="548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36880A-F064-4D14-BE50-4D8C5703BA3E}"/>
                </a:ext>
              </a:extLst>
            </p:cNvPr>
            <p:cNvSpPr txBox="1"/>
            <p:nvPr/>
          </p:nvSpPr>
          <p:spPr>
            <a:xfrm>
              <a:off x="7541623" y="2878074"/>
              <a:ext cx="1428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Anti-RCOR1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F240B1-D348-4710-9521-6C14992919A8}"/>
                </a:ext>
              </a:extLst>
            </p:cNvPr>
            <p:cNvSpPr txBox="1"/>
            <p:nvPr/>
          </p:nvSpPr>
          <p:spPr>
            <a:xfrm>
              <a:off x="7541623" y="3562992"/>
              <a:ext cx="1428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Anti-V5 (U2AF2)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51155B-0621-4950-85ED-B407C3B016C7}"/>
                </a:ext>
              </a:extLst>
            </p:cNvPr>
            <p:cNvSpPr txBox="1"/>
            <p:nvPr/>
          </p:nvSpPr>
          <p:spPr>
            <a:xfrm>
              <a:off x="7541623" y="4247911"/>
              <a:ext cx="1428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Anti-GAPDH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DD2311-0E93-41A7-A66A-79D71DE4EDF6}"/>
                </a:ext>
              </a:extLst>
            </p:cNvPr>
            <p:cNvSpPr txBox="1"/>
            <p:nvPr/>
          </p:nvSpPr>
          <p:spPr>
            <a:xfrm>
              <a:off x="3931973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DMSO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328774-8301-4102-85D7-1071EB62B250}"/>
                </a:ext>
              </a:extLst>
            </p:cNvPr>
            <p:cNvSpPr txBox="1"/>
            <p:nvPr/>
          </p:nvSpPr>
          <p:spPr>
            <a:xfrm>
              <a:off x="4513705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err="1">
                  <a:latin typeface="Arial" panose="020B0604020202020204" pitchFamily="34" charset="0"/>
                  <a:cs typeface="Arial" panose="020B0604020202020204" pitchFamily="34" charset="0"/>
                </a:rPr>
                <a:t>Corin</a:t>
              </a:r>
              <a:endParaRPr 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CF5E7-B2C1-4375-9336-BC4120C19386}"/>
                </a:ext>
              </a:extLst>
            </p:cNvPr>
            <p:cNvSpPr txBox="1"/>
            <p:nvPr/>
          </p:nvSpPr>
          <p:spPr>
            <a:xfrm>
              <a:off x="5095437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DMSO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766EE7-E535-47ED-81C5-A50012C9590E}"/>
                </a:ext>
              </a:extLst>
            </p:cNvPr>
            <p:cNvSpPr txBox="1"/>
            <p:nvPr/>
          </p:nvSpPr>
          <p:spPr>
            <a:xfrm>
              <a:off x="5677169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err="1">
                  <a:latin typeface="Arial" panose="020B0604020202020204" pitchFamily="34" charset="0"/>
                  <a:cs typeface="Arial" panose="020B0604020202020204" pitchFamily="34" charset="0"/>
                </a:rPr>
                <a:t>Corin</a:t>
              </a:r>
              <a:endParaRPr 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DAC49-E8FC-42C2-AA4B-96ED188882D8}"/>
                </a:ext>
              </a:extLst>
            </p:cNvPr>
            <p:cNvSpPr txBox="1"/>
            <p:nvPr/>
          </p:nvSpPr>
          <p:spPr>
            <a:xfrm>
              <a:off x="6258901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DMSO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453AF3-398A-499B-AB55-95C5D5218386}"/>
                </a:ext>
              </a:extLst>
            </p:cNvPr>
            <p:cNvSpPr txBox="1"/>
            <p:nvPr/>
          </p:nvSpPr>
          <p:spPr>
            <a:xfrm>
              <a:off x="6840635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err="1">
                  <a:latin typeface="Arial" panose="020B0604020202020204" pitchFamily="34" charset="0"/>
                  <a:cs typeface="Arial" panose="020B0604020202020204" pitchFamily="34" charset="0"/>
                </a:rPr>
                <a:t>Corin</a:t>
              </a:r>
              <a:endParaRPr 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" name="그룹 57">
              <a:extLst>
                <a:ext uri="{FF2B5EF4-FFF2-40B4-BE49-F238E27FC236}">
                  <a16:creationId xmlns:a16="http://schemas.microsoft.com/office/drawing/2014/main" id="{D39B37DC-9BDA-4DD8-8E6D-F72EDE69558F}"/>
                </a:ext>
              </a:extLst>
            </p:cNvPr>
            <p:cNvGrpSpPr/>
            <p:nvPr/>
          </p:nvGrpSpPr>
          <p:grpSpPr>
            <a:xfrm>
              <a:off x="3977105" y="2206079"/>
              <a:ext cx="1073199" cy="249633"/>
              <a:chOff x="6469830" y="1994067"/>
              <a:chExt cx="1073199" cy="249633"/>
            </a:xfrm>
          </p:grpSpPr>
          <p:cxnSp>
            <p:nvCxnSpPr>
              <p:cNvPr id="25" name="Straight Connector 5">
                <a:extLst>
                  <a:ext uri="{FF2B5EF4-FFF2-40B4-BE49-F238E27FC236}">
                    <a16:creationId xmlns:a16="http://schemas.microsoft.com/office/drawing/2014/main" id="{503797F8-B780-4DB5-AA3D-3B53586CA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7878" y="2243700"/>
                <a:ext cx="9951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0A2843-CE40-47CC-8B00-8B0A565F04A7}"/>
                  </a:ext>
                </a:extLst>
              </p:cNvPr>
              <p:cNvSpPr txBox="1"/>
              <p:nvPr/>
            </p:nvSpPr>
            <p:spPr>
              <a:xfrm>
                <a:off x="6469830" y="1994067"/>
                <a:ext cx="10725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5% input</a:t>
                </a:r>
                <a:endParaRPr lang="ko-KR" altLang="en-US" sz="1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그룹 58">
              <a:extLst>
                <a:ext uri="{FF2B5EF4-FFF2-40B4-BE49-F238E27FC236}">
                  <a16:creationId xmlns:a16="http://schemas.microsoft.com/office/drawing/2014/main" id="{A37C8EDB-81E4-42B7-A073-B9E4F8504757}"/>
                </a:ext>
              </a:extLst>
            </p:cNvPr>
            <p:cNvGrpSpPr/>
            <p:nvPr/>
          </p:nvGrpSpPr>
          <p:grpSpPr>
            <a:xfrm>
              <a:off x="5151505" y="2206079"/>
              <a:ext cx="1073199" cy="249633"/>
              <a:chOff x="6469830" y="1994067"/>
              <a:chExt cx="1073199" cy="249633"/>
            </a:xfrm>
          </p:grpSpPr>
          <p:cxnSp>
            <p:nvCxnSpPr>
              <p:cNvPr id="23" name="Straight Connector 5">
                <a:extLst>
                  <a:ext uri="{FF2B5EF4-FFF2-40B4-BE49-F238E27FC236}">
                    <a16:creationId xmlns:a16="http://schemas.microsoft.com/office/drawing/2014/main" id="{B4BAF1B3-9139-4A31-8C76-55FD9425CE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7878" y="2243700"/>
                <a:ext cx="9951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6D49B2-EE9A-449C-94F8-0FA10167A9A9}"/>
                  </a:ext>
                </a:extLst>
              </p:cNvPr>
              <p:cNvSpPr txBox="1"/>
              <p:nvPr/>
            </p:nvSpPr>
            <p:spPr>
              <a:xfrm>
                <a:off x="6469830" y="1994067"/>
                <a:ext cx="10725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IgG-IP</a:t>
                </a:r>
                <a:endParaRPr lang="ko-KR" altLang="en-US" sz="1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그룹 61">
              <a:extLst>
                <a:ext uri="{FF2B5EF4-FFF2-40B4-BE49-F238E27FC236}">
                  <a16:creationId xmlns:a16="http://schemas.microsoft.com/office/drawing/2014/main" id="{26FAC16D-D659-4C0A-B1DC-BEDC8C59757E}"/>
                </a:ext>
              </a:extLst>
            </p:cNvPr>
            <p:cNvGrpSpPr/>
            <p:nvPr/>
          </p:nvGrpSpPr>
          <p:grpSpPr>
            <a:xfrm>
              <a:off x="6325905" y="2206079"/>
              <a:ext cx="1073199" cy="249633"/>
              <a:chOff x="6469830" y="1994067"/>
              <a:chExt cx="1073199" cy="249633"/>
            </a:xfrm>
          </p:grpSpPr>
          <p:cxnSp>
            <p:nvCxnSpPr>
              <p:cNvPr id="21" name="Straight Connector 5">
                <a:extLst>
                  <a:ext uri="{FF2B5EF4-FFF2-40B4-BE49-F238E27FC236}">
                    <a16:creationId xmlns:a16="http://schemas.microsoft.com/office/drawing/2014/main" id="{C3123E1A-CB36-4784-BAD7-55D108DC8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7878" y="2243700"/>
                <a:ext cx="9951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C64BE9-B168-42E6-906C-68845506F99A}"/>
                  </a:ext>
                </a:extLst>
              </p:cNvPr>
              <p:cNvSpPr txBox="1"/>
              <p:nvPr/>
            </p:nvSpPr>
            <p:spPr>
              <a:xfrm>
                <a:off x="6469830" y="1994067"/>
                <a:ext cx="10725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RCOR1-IP</a:t>
                </a:r>
                <a:endParaRPr lang="ko-KR" altLang="en-US" sz="1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63B454-3626-4A6F-952B-C91ED09ABEFE}"/>
                </a:ext>
              </a:extLst>
            </p:cNvPr>
            <p:cNvSpPr txBox="1"/>
            <p:nvPr/>
          </p:nvSpPr>
          <p:spPr>
            <a:xfrm>
              <a:off x="3679142" y="1769409"/>
              <a:ext cx="401726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400" b="1">
                  <a:latin typeface="Arial"/>
                  <a:ea typeface="맑은 고딕"/>
                  <a:cs typeface="Arial"/>
                </a:rPr>
                <a:t>U2AF2-V5 O/E SKMEL5</a:t>
              </a:r>
              <a:endParaRPr lang="en-US" altLang="ko-KR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517D4B2-1150-40BA-B7B5-A5D8D470BD57}"/>
              </a:ext>
            </a:extLst>
          </p:cNvPr>
          <p:cNvSpPr txBox="1">
            <a:spLocks/>
          </p:cNvSpPr>
          <p:nvPr/>
        </p:nvSpPr>
        <p:spPr>
          <a:xfrm>
            <a:off x="370114" y="5879003"/>
            <a:ext cx="11821886" cy="826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 this experiment, only U2AF2-V5 O/E SKMEL5 cells are used, excluding WT SKMEL5.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AAF1A7-A039-43EE-81E9-1453B3E82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891" y="2513958"/>
            <a:ext cx="6509854" cy="251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76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GAPDH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0A8B94-B47E-4B37-89E8-815F8D311B46}"/>
              </a:ext>
            </a:extLst>
          </p:cNvPr>
          <p:cNvGrpSpPr/>
          <p:nvPr/>
        </p:nvGrpSpPr>
        <p:grpSpPr>
          <a:xfrm>
            <a:off x="261256" y="2136561"/>
            <a:ext cx="5290457" cy="2976763"/>
            <a:chOff x="3679142" y="1769409"/>
            <a:chExt cx="5290687" cy="2894001"/>
          </a:xfrm>
        </p:grpSpPr>
        <p:pic>
          <p:nvPicPr>
            <p:cNvPr id="5" name="그림 2">
              <a:extLst>
                <a:ext uri="{FF2B5EF4-FFF2-40B4-BE49-F238E27FC236}">
                  <a16:creationId xmlns:a16="http://schemas.microsoft.com/office/drawing/2014/main" id="{97A99B61-251D-4201-822F-9FB187A49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1" t="26963" r="9269" b="26964"/>
            <a:stretch/>
          </p:blipFill>
          <p:spPr>
            <a:xfrm>
              <a:off x="3840481" y="4114770"/>
              <a:ext cx="3701142" cy="548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그림 4">
              <a:extLst>
                <a:ext uri="{FF2B5EF4-FFF2-40B4-BE49-F238E27FC236}">
                  <a16:creationId xmlns:a16="http://schemas.microsoft.com/office/drawing/2014/main" id="{CB08A176-68CD-4B39-B2A1-1C26266AB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89" t="21640" r="4995" b="31173"/>
            <a:stretch/>
          </p:blipFill>
          <p:spPr>
            <a:xfrm>
              <a:off x="3840480" y="3428512"/>
              <a:ext cx="3701144" cy="548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그림 13">
              <a:extLst>
                <a:ext uri="{FF2B5EF4-FFF2-40B4-BE49-F238E27FC236}">
                  <a16:creationId xmlns:a16="http://schemas.microsoft.com/office/drawing/2014/main" id="{E808D7D5-09BE-47BF-A138-5267C3B2F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30" t="15472" r="3507" b="15472"/>
            <a:stretch/>
          </p:blipFill>
          <p:spPr>
            <a:xfrm>
              <a:off x="3840480" y="2742254"/>
              <a:ext cx="3701143" cy="548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36880A-F064-4D14-BE50-4D8C5703BA3E}"/>
                </a:ext>
              </a:extLst>
            </p:cNvPr>
            <p:cNvSpPr txBox="1"/>
            <p:nvPr/>
          </p:nvSpPr>
          <p:spPr>
            <a:xfrm>
              <a:off x="7541623" y="2878074"/>
              <a:ext cx="1428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Anti-RCOR1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F240B1-D348-4710-9521-6C14992919A8}"/>
                </a:ext>
              </a:extLst>
            </p:cNvPr>
            <p:cNvSpPr txBox="1"/>
            <p:nvPr/>
          </p:nvSpPr>
          <p:spPr>
            <a:xfrm>
              <a:off x="7541623" y="3562992"/>
              <a:ext cx="1428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Anti-V5 (U2AF2)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51155B-0621-4950-85ED-B407C3B016C7}"/>
                </a:ext>
              </a:extLst>
            </p:cNvPr>
            <p:cNvSpPr txBox="1"/>
            <p:nvPr/>
          </p:nvSpPr>
          <p:spPr>
            <a:xfrm>
              <a:off x="7541623" y="4247911"/>
              <a:ext cx="1428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latin typeface="Arial" panose="020B0604020202020204" pitchFamily="34" charset="0"/>
                  <a:cs typeface="Arial" panose="020B0604020202020204" pitchFamily="34" charset="0"/>
                </a:rPr>
                <a:t>Anti-GAPDH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DD2311-0E93-41A7-A66A-79D71DE4EDF6}"/>
                </a:ext>
              </a:extLst>
            </p:cNvPr>
            <p:cNvSpPr txBox="1"/>
            <p:nvPr/>
          </p:nvSpPr>
          <p:spPr>
            <a:xfrm>
              <a:off x="3931973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DMSO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328774-8301-4102-85D7-1071EB62B250}"/>
                </a:ext>
              </a:extLst>
            </p:cNvPr>
            <p:cNvSpPr txBox="1"/>
            <p:nvPr/>
          </p:nvSpPr>
          <p:spPr>
            <a:xfrm>
              <a:off x="4513705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err="1">
                  <a:latin typeface="Arial" panose="020B0604020202020204" pitchFamily="34" charset="0"/>
                  <a:cs typeface="Arial" panose="020B0604020202020204" pitchFamily="34" charset="0"/>
                </a:rPr>
                <a:t>Corin</a:t>
              </a:r>
              <a:endParaRPr 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ECF5E7-B2C1-4375-9336-BC4120C19386}"/>
                </a:ext>
              </a:extLst>
            </p:cNvPr>
            <p:cNvSpPr txBox="1"/>
            <p:nvPr/>
          </p:nvSpPr>
          <p:spPr>
            <a:xfrm>
              <a:off x="5095437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DMSO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766EE7-E535-47ED-81C5-A50012C9590E}"/>
                </a:ext>
              </a:extLst>
            </p:cNvPr>
            <p:cNvSpPr txBox="1"/>
            <p:nvPr/>
          </p:nvSpPr>
          <p:spPr>
            <a:xfrm>
              <a:off x="5677169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err="1">
                  <a:latin typeface="Arial" panose="020B0604020202020204" pitchFamily="34" charset="0"/>
                  <a:cs typeface="Arial" panose="020B0604020202020204" pitchFamily="34" charset="0"/>
                </a:rPr>
                <a:t>Corin</a:t>
              </a:r>
              <a:endParaRPr 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7DAC49-E8FC-42C2-AA4B-96ED188882D8}"/>
                </a:ext>
              </a:extLst>
            </p:cNvPr>
            <p:cNvSpPr txBox="1"/>
            <p:nvPr/>
          </p:nvSpPr>
          <p:spPr>
            <a:xfrm>
              <a:off x="6258901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>
                  <a:latin typeface="Arial" panose="020B0604020202020204" pitchFamily="34" charset="0"/>
                  <a:cs typeface="Arial" panose="020B0604020202020204" pitchFamily="34" charset="0"/>
                </a:rPr>
                <a:t>DMSO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453AF3-398A-499B-AB55-95C5D5218386}"/>
                </a:ext>
              </a:extLst>
            </p:cNvPr>
            <p:cNvSpPr txBox="1"/>
            <p:nvPr/>
          </p:nvSpPr>
          <p:spPr>
            <a:xfrm>
              <a:off x="6840635" y="2481511"/>
              <a:ext cx="64873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err="1">
                  <a:latin typeface="Arial" panose="020B0604020202020204" pitchFamily="34" charset="0"/>
                  <a:cs typeface="Arial" panose="020B0604020202020204" pitchFamily="34" charset="0"/>
                </a:rPr>
                <a:t>Corin</a:t>
              </a:r>
              <a:endParaRPr lang="en-US" sz="9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" name="그룹 57">
              <a:extLst>
                <a:ext uri="{FF2B5EF4-FFF2-40B4-BE49-F238E27FC236}">
                  <a16:creationId xmlns:a16="http://schemas.microsoft.com/office/drawing/2014/main" id="{D39B37DC-9BDA-4DD8-8E6D-F72EDE69558F}"/>
                </a:ext>
              </a:extLst>
            </p:cNvPr>
            <p:cNvGrpSpPr/>
            <p:nvPr/>
          </p:nvGrpSpPr>
          <p:grpSpPr>
            <a:xfrm>
              <a:off x="3977105" y="2206079"/>
              <a:ext cx="1073199" cy="249633"/>
              <a:chOff x="6469830" y="1994067"/>
              <a:chExt cx="1073199" cy="249633"/>
            </a:xfrm>
          </p:grpSpPr>
          <p:cxnSp>
            <p:nvCxnSpPr>
              <p:cNvPr id="25" name="Straight Connector 5">
                <a:extLst>
                  <a:ext uri="{FF2B5EF4-FFF2-40B4-BE49-F238E27FC236}">
                    <a16:creationId xmlns:a16="http://schemas.microsoft.com/office/drawing/2014/main" id="{503797F8-B780-4DB5-AA3D-3B53586CA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7878" y="2243700"/>
                <a:ext cx="9951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50A2843-CE40-47CC-8B00-8B0A565F04A7}"/>
                  </a:ext>
                </a:extLst>
              </p:cNvPr>
              <p:cNvSpPr txBox="1"/>
              <p:nvPr/>
            </p:nvSpPr>
            <p:spPr>
              <a:xfrm>
                <a:off x="6469830" y="1994067"/>
                <a:ext cx="10725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5% input</a:t>
                </a:r>
                <a:endParaRPr lang="ko-KR" altLang="en-US" sz="1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그룹 58">
              <a:extLst>
                <a:ext uri="{FF2B5EF4-FFF2-40B4-BE49-F238E27FC236}">
                  <a16:creationId xmlns:a16="http://schemas.microsoft.com/office/drawing/2014/main" id="{A37C8EDB-81E4-42B7-A073-B9E4F8504757}"/>
                </a:ext>
              </a:extLst>
            </p:cNvPr>
            <p:cNvGrpSpPr/>
            <p:nvPr/>
          </p:nvGrpSpPr>
          <p:grpSpPr>
            <a:xfrm>
              <a:off x="5151505" y="2206079"/>
              <a:ext cx="1073199" cy="249633"/>
              <a:chOff x="6469830" y="1994067"/>
              <a:chExt cx="1073199" cy="249633"/>
            </a:xfrm>
          </p:grpSpPr>
          <p:cxnSp>
            <p:nvCxnSpPr>
              <p:cNvPr id="23" name="Straight Connector 5">
                <a:extLst>
                  <a:ext uri="{FF2B5EF4-FFF2-40B4-BE49-F238E27FC236}">
                    <a16:creationId xmlns:a16="http://schemas.microsoft.com/office/drawing/2014/main" id="{B4BAF1B3-9139-4A31-8C76-55FD9425CE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7878" y="2243700"/>
                <a:ext cx="9951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76D49B2-EE9A-449C-94F8-0FA10167A9A9}"/>
                  </a:ext>
                </a:extLst>
              </p:cNvPr>
              <p:cNvSpPr txBox="1"/>
              <p:nvPr/>
            </p:nvSpPr>
            <p:spPr>
              <a:xfrm>
                <a:off x="6469830" y="1994067"/>
                <a:ext cx="10725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IgG-IP</a:t>
                </a:r>
                <a:endParaRPr lang="ko-KR" altLang="en-US" sz="1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그룹 61">
              <a:extLst>
                <a:ext uri="{FF2B5EF4-FFF2-40B4-BE49-F238E27FC236}">
                  <a16:creationId xmlns:a16="http://schemas.microsoft.com/office/drawing/2014/main" id="{26FAC16D-D659-4C0A-B1DC-BEDC8C59757E}"/>
                </a:ext>
              </a:extLst>
            </p:cNvPr>
            <p:cNvGrpSpPr/>
            <p:nvPr/>
          </p:nvGrpSpPr>
          <p:grpSpPr>
            <a:xfrm>
              <a:off x="6325905" y="2206079"/>
              <a:ext cx="1073199" cy="249633"/>
              <a:chOff x="6469830" y="1994067"/>
              <a:chExt cx="1073199" cy="249633"/>
            </a:xfrm>
          </p:grpSpPr>
          <p:cxnSp>
            <p:nvCxnSpPr>
              <p:cNvPr id="21" name="Straight Connector 5">
                <a:extLst>
                  <a:ext uri="{FF2B5EF4-FFF2-40B4-BE49-F238E27FC236}">
                    <a16:creationId xmlns:a16="http://schemas.microsoft.com/office/drawing/2014/main" id="{C3123E1A-CB36-4784-BAD7-55D108DC8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7878" y="2243700"/>
                <a:ext cx="99515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C64BE9-B168-42E6-906C-68845506F99A}"/>
                  </a:ext>
                </a:extLst>
              </p:cNvPr>
              <p:cNvSpPr txBox="1"/>
              <p:nvPr/>
            </p:nvSpPr>
            <p:spPr>
              <a:xfrm>
                <a:off x="6469830" y="1994067"/>
                <a:ext cx="107253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RCOR1-IP</a:t>
                </a:r>
                <a:endParaRPr lang="ko-KR" altLang="en-US" sz="10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63B454-3626-4A6F-952B-C91ED09ABEFE}"/>
                </a:ext>
              </a:extLst>
            </p:cNvPr>
            <p:cNvSpPr txBox="1"/>
            <p:nvPr/>
          </p:nvSpPr>
          <p:spPr>
            <a:xfrm>
              <a:off x="3679142" y="1769409"/>
              <a:ext cx="401726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400" b="1">
                  <a:latin typeface="Arial"/>
                  <a:ea typeface="맑은 고딕"/>
                  <a:cs typeface="Arial"/>
                </a:rPr>
                <a:t>U2AF2-V5 O/E SKMEL5</a:t>
              </a:r>
              <a:endParaRPr lang="en-US" altLang="ko-KR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517D4B2-1150-40BA-B7B5-A5D8D470BD57}"/>
              </a:ext>
            </a:extLst>
          </p:cNvPr>
          <p:cNvSpPr txBox="1">
            <a:spLocks/>
          </p:cNvSpPr>
          <p:nvPr/>
        </p:nvSpPr>
        <p:spPr>
          <a:xfrm>
            <a:off x="370114" y="5879003"/>
            <a:ext cx="11821886" cy="8265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 this experiment, only U2AF2-V5 O/E SKMEL5 cells are used, excluding WT SKMEL5.</a:t>
            </a:r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034781-C647-49CD-B5AE-F535B78AD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133" y="2825845"/>
            <a:ext cx="6446515" cy="231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02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A552-F22B-0ACF-2712-AC6C28E6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3F, Extended Figure 5C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C746B-3B88-B0D9-96CF-BDA8048A6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Gels – SKMEL5 cell lines treated with DMSO, GSK-LSD1, MS275, GSK-LSD1 + MS275, or corin (24h, 2.5uM). PCR products for TJP1 exon 20, MYO1B exon 23, FN1 exon 33</a:t>
            </a:r>
          </a:p>
        </p:txBody>
      </p:sp>
    </p:spTree>
    <p:extLst>
      <p:ext uri="{BB962C8B-B14F-4D97-AF65-F5344CB8AC3E}">
        <p14:creationId xmlns:p14="http://schemas.microsoft.com/office/powerpoint/2010/main" val="304579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1&amp;2: FN1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E396A3-9F28-DBEA-30C7-560913A4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636814"/>
            <a:ext cx="529936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B7CAD4-9A24-5A37-60A3-052E4FE89CA2}"/>
              </a:ext>
            </a:extLst>
          </p:cNvPr>
          <p:cNvSpPr/>
          <p:nvPr/>
        </p:nvSpPr>
        <p:spPr>
          <a:xfrm>
            <a:off x="4428054" y="4304133"/>
            <a:ext cx="1788527" cy="870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DA79E-7A11-27A1-D5FF-FA694F113CF1}"/>
              </a:ext>
            </a:extLst>
          </p:cNvPr>
          <p:cNvSpPr txBox="1"/>
          <p:nvPr/>
        </p:nvSpPr>
        <p:spPr>
          <a:xfrm>
            <a:off x="4956045" y="3934801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Rep1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B0C8F-FC37-C745-07E3-2632B006FA23}"/>
              </a:ext>
            </a:extLst>
          </p:cNvPr>
          <p:cNvSpPr/>
          <p:nvPr/>
        </p:nvSpPr>
        <p:spPr>
          <a:xfrm>
            <a:off x="6193896" y="4304132"/>
            <a:ext cx="1788527" cy="870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548E7-6B4A-8C89-B203-E23ECED4A3AD}"/>
              </a:ext>
            </a:extLst>
          </p:cNvPr>
          <p:cNvSpPr txBox="1"/>
          <p:nvPr/>
        </p:nvSpPr>
        <p:spPr>
          <a:xfrm>
            <a:off x="6721887" y="3934801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Rep2</a:t>
            </a:r>
          </a:p>
        </p:txBody>
      </p:sp>
    </p:spTree>
    <p:extLst>
      <p:ext uri="{BB962C8B-B14F-4D97-AF65-F5344CB8AC3E}">
        <p14:creationId xmlns:p14="http://schemas.microsoft.com/office/powerpoint/2010/main" val="310254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3: FN1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1DBED-7CC0-D5C2-9F54-E7DA3365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0"/>
            <a:ext cx="5299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980987-649F-A1AF-484D-167F5DA89135}"/>
              </a:ext>
            </a:extLst>
          </p:cNvPr>
          <p:cNvSpPr/>
          <p:nvPr/>
        </p:nvSpPr>
        <p:spPr>
          <a:xfrm>
            <a:off x="4387301" y="3892570"/>
            <a:ext cx="2347328" cy="11874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99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1&amp;2: TJP1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CA237-C86D-1C93-CE8B-A46BF5E4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E17200-3A51-FE89-6E19-8D6F3B928EFC}"/>
              </a:ext>
            </a:extLst>
          </p:cNvPr>
          <p:cNvSpPr/>
          <p:nvPr/>
        </p:nvSpPr>
        <p:spPr>
          <a:xfrm>
            <a:off x="4307473" y="4163457"/>
            <a:ext cx="1788527" cy="763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D2227-D6BB-7176-D2B1-00958C4CFADA}"/>
              </a:ext>
            </a:extLst>
          </p:cNvPr>
          <p:cNvSpPr txBox="1"/>
          <p:nvPr/>
        </p:nvSpPr>
        <p:spPr>
          <a:xfrm>
            <a:off x="4835464" y="3794125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Rep1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6843D-09EA-D010-7903-43D9C8B8AE05}"/>
              </a:ext>
            </a:extLst>
          </p:cNvPr>
          <p:cNvSpPr/>
          <p:nvPr/>
        </p:nvSpPr>
        <p:spPr>
          <a:xfrm>
            <a:off x="6073315" y="4163457"/>
            <a:ext cx="1788527" cy="763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91265-77EB-9838-FDE8-9CA69165F488}"/>
              </a:ext>
            </a:extLst>
          </p:cNvPr>
          <p:cNvSpPr txBox="1"/>
          <p:nvPr/>
        </p:nvSpPr>
        <p:spPr>
          <a:xfrm>
            <a:off x="6601306" y="3794125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Rep2</a:t>
            </a:r>
          </a:p>
        </p:txBody>
      </p:sp>
    </p:spTree>
    <p:extLst>
      <p:ext uri="{BB962C8B-B14F-4D97-AF65-F5344CB8AC3E}">
        <p14:creationId xmlns:p14="http://schemas.microsoft.com/office/powerpoint/2010/main" val="2280031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3: TJP1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ACF94-2E9D-98F3-A6AB-69F7E3CD7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267154"/>
            <a:ext cx="5299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7EDE5D-4535-BF1B-67A2-7BF092670779}"/>
              </a:ext>
            </a:extLst>
          </p:cNvPr>
          <p:cNvSpPr/>
          <p:nvPr/>
        </p:nvSpPr>
        <p:spPr>
          <a:xfrm>
            <a:off x="4286249" y="4139231"/>
            <a:ext cx="1948317" cy="961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1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U2AF2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01E9A-47F6-41E0-A93D-6EE348E8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526" y="3001070"/>
            <a:ext cx="5659722" cy="15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294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1&amp;2: MYO1B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FB31C-D97C-C15E-C408-C1B847DF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35AED4-254D-BBD5-9F47-6CA02F4410E7}"/>
              </a:ext>
            </a:extLst>
          </p:cNvPr>
          <p:cNvSpPr/>
          <p:nvPr/>
        </p:nvSpPr>
        <p:spPr>
          <a:xfrm>
            <a:off x="4408039" y="4092728"/>
            <a:ext cx="1687961" cy="504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3CF1B-196F-71F3-BA86-F4B0408D9C17}"/>
              </a:ext>
            </a:extLst>
          </p:cNvPr>
          <p:cNvSpPr txBox="1"/>
          <p:nvPr/>
        </p:nvSpPr>
        <p:spPr>
          <a:xfrm>
            <a:off x="4890622" y="3609459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Rep1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8C6ACC-FD39-108C-2BA4-6E93E8B12E1C}"/>
              </a:ext>
            </a:extLst>
          </p:cNvPr>
          <p:cNvSpPr/>
          <p:nvPr/>
        </p:nvSpPr>
        <p:spPr>
          <a:xfrm>
            <a:off x="6096000" y="4092728"/>
            <a:ext cx="1711084" cy="504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DFFA4-3906-D0D9-9AF1-BF02A744E277}"/>
              </a:ext>
            </a:extLst>
          </p:cNvPr>
          <p:cNvSpPr txBox="1"/>
          <p:nvPr/>
        </p:nvSpPr>
        <p:spPr>
          <a:xfrm>
            <a:off x="6628373" y="3638436"/>
            <a:ext cx="86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Rep2</a:t>
            </a:r>
          </a:p>
        </p:txBody>
      </p:sp>
    </p:spTree>
    <p:extLst>
      <p:ext uri="{BB962C8B-B14F-4D97-AF65-F5344CB8AC3E}">
        <p14:creationId xmlns:p14="http://schemas.microsoft.com/office/powerpoint/2010/main" val="34859364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D3CE6-58CA-9865-0D70-A56239DD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3: MYO1B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529B1-8012-3808-03B8-806559E5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318" y="365125"/>
            <a:ext cx="529936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8F538A-123B-42A1-3F20-3EC94127DE60}"/>
              </a:ext>
            </a:extLst>
          </p:cNvPr>
          <p:cNvSpPr/>
          <p:nvPr/>
        </p:nvSpPr>
        <p:spPr>
          <a:xfrm>
            <a:off x="4349071" y="3992647"/>
            <a:ext cx="1681781" cy="495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7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SRSF1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71D52-37C7-4E8E-A875-3738B4634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129" y="3051249"/>
            <a:ext cx="6147358" cy="14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83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1: GAPDH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5091C-7E86-4768-A8F2-BB24A8BF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593" y="2694432"/>
            <a:ext cx="5978032" cy="182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LSD1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3AE78-E3D8-4D94-9A6C-26CD512A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40" y="2675928"/>
            <a:ext cx="6675120" cy="192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6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DF7BD-D2AF-79E9-84C7-B7F7F1B3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Replicate 2: RCOR1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80B3E-F8EB-495E-907C-5202DB14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00" y="2791968"/>
            <a:ext cx="7006764" cy="185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42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CD32E633A78446803204ED99A83447" ma:contentTypeVersion="14" ma:contentTypeDescription="Create a new document." ma:contentTypeScope="" ma:versionID="630eb4baf2bad1d461d67935e5a63929">
  <xsd:schema xmlns:xsd="http://www.w3.org/2001/XMLSchema" xmlns:xs="http://www.w3.org/2001/XMLSchema" xmlns:p="http://schemas.microsoft.com/office/2006/metadata/properties" xmlns:ns2="df2fadb7-c7c6-4ff4-a33c-d3693e3a9ae5" xmlns:ns3="814198ac-6e33-4853-b709-8c25d13ae509" targetNamespace="http://schemas.microsoft.com/office/2006/metadata/properties" ma:root="true" ma:fieldsID="2aebcb9636fbdadf4f682f09febfd612" ns2:_="" ns3:_="">
    <xsd:import namespace="df2fadb7-c7c6-4ff4-a33c-d3693e3a9ae5"/>
    <xsd:import namespace="814198ac-6e33-4853-b709-8c25d13ae5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2fadb7-c7c6-4ff4-a33c-d3693e3a9a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30fdde71-3d84-4f2a-8a39-a81d5da30a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4198ac-6e33-4853-b709-8c25d13ae50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DFDE9A-0AB5-4210-98AF-692E61C20362}">
  <ds:schemaRefs>
    <ds:schemaRef ds:uri="814198ac-6e33-4853-b709-8c25d13ae509"/>
    <ds:schemaRef ds:uri="df2fadb7-c7c6-4ff4-a33c-d3693e3a9a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91D863-F33F-4864-ACA0-3E79BED4D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Raw Western Blots &amp; Gels</vt:lpstr>
      <vt:lpstr>Figure 1E</vt:lpstr>
      <vt:lpstr>Replicate 1: LSD1</vt:lpstr>
      <vt:lpstr>Replicate 1: RCOR1</vt:lpstr>
      <vt:lpstr>Replicate 1: U2AF2</vt:lpstr>
      <vt:lpstr>Replicate 1: SRSF1</vt:lpstr>
      <vt:lpstr>Replicate 1: GAPDH</vt:lpstr>
      <vt:lpstr>Replicate 2: LSD1</vt:lpstr>
      <vt:lpstr>Replicate 2: RCOR1</vt:lpstr>
      <vt:lpstr>Replicate 2: U2AF2</vt:lpstr>
      <vt:lpstr>Replicate 2: SRSF1</vt:lpstr>
      <vt:lpstr>Figure 1F</vt:lpstr>
      <vt:lpstr>1. Full-length LSD1, LSD1-HDAC1-RCOR1 complex </vt:lpstr>
      <vt:lpstr> 2. GST, GST-U2AF2 85-471, GST-SRSF1 3. His-LSD1 171-852/His-RCOR1 289-485, His-U2AF2 241-471</vt:lpstr>
      <vt:lpstr>Figure 1G</vt:lpstr>
      <vt:lpstr>Replicate 1: LSD1</vt:lpstr>
      <vt:lpstr>Replicate 1: HDAC1</vt:lpstr>
      <vt:lpstr>Replicate 1: GST</vt:lpstr>
      <vt:lpstr>Replicate 2: LSD1</vt:lpstr>
      <vt:lpstr>Replicate 2: HDAC1</vt:lpstr>
      <vt:lpstr>Replicate 2: GST</vt:lpstr>
      <vt:lpstr>Figure 1H</vt:lpstr>
      <vt:lpstr>PowerPoint Presentation</vt:lpstr>
      <vt:lpstr>Figure 2D, Extended Figure 2B</vt:lpstr>
      <vt:lpstr>Replicate 1: ALYREF</vt:lpstr>
      <vt:lpstr>Replicate 1: U2AF2</vt:lpstr>
      <vt:lpstr>Replicate 1: RBMX</vt:lpstr>
      <vt:lpstr>Replicate 1: GAPDH</vt:lpstr>
      <vt:lpstr>Replicate 2: ALYREF</vt:lpstr>
      <vt:lpstr>Replicate 2: U2AF2</vt:lpstr>
      <vt:lpstr>Replicate 2: RBMX</vt:lpstr>
      <vt:lpstr>Replicate 2: GAPDH</vt:lpstr>
      <vt:lpstr>Replicate 3: ALYREF</vt:lpstr>
      <vt:lpstr>Replicate 3: U2AF2</vt:lpstr>
      <vt:lpstr>Replicate 3: RBMX</vt:lpstr>
      <vt:lpstr>Replicate 3: GAPDH</vt:lpstr>
      <vt:lpstr>Figure 2G </vt:lpstr>
      <vt:lpstr>Replicate 1: LSD1</vt:lpstr>
      <vt:lpstr>Replicate 1: RCOR1</vt:lpstr>
      <vt:lpstr>Replicate 1: V5</vt:lpstr>
      <vt:lpstr>Replicate 1: U2AF2</vt:lpstr>
      <vt:lpstr>Replicate 2: RCOR1</vt:lpstr>
      <vt:lpstr>Replicate 2: V5</vt:lpstr>
      <vt:lpstr>Replicate 2: GAPDH</vt:lpstr>
      <vt:lpstr>Figure 3F, Extended Figure 5C</vt:lpstr>
      <vt:lpstr>Replicate 1&amp;2: FN1</vt:lpstr>
      <vt:lpstr>Replicate 3: FN1</vt:lpstr>
      <vt:lpstr>Replicate 1&amp;2: TJP1</vt:lpstr>
      <vt:lpstr>Replicate 3: TJP1</vt:lpstr>
      <vt:lpstr>Replicate 1&amp;2: MYO1B</vt:lpstr>
      <vt:lpstr>Replicate 3: MYO1B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Raw Western Blots &amp; Gels</dc:title>
  <dc:creator>Fisher, Robert</dc:creator>
  <cp:revision>18</cp:revision>
  <dcterms:created xsi:type="dcterms:W3CDTF">2024-08-21T18:10:27Z</dcterms:created>
  <dcterms:modified xsi:type="dcterms:W3CDTF">2024-11-08T17:01:11Z</dcterms:modified>
</cp:coreProperties>
</file>